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70" r:id="rId5"/>
    <p:sldId id="261" r:id="rId6"/>
    <p:sldId id="750" r:id="rId7"/>
    <p:sldId id="748" r:id="rId8"/>
    <p:sldId id="723" r:id="rId9"/>
    <p:sldId id="747" r:id="rId10"/>
    <p:sldId id="746" r:id="rId11"/>
    <p:sldId id="740" r:id="rId12"/>
    <p:sldId id="749" r:id="rId13"/>
    <p:sldId id="727" r:id="rId14"/>
    <p:sldId id="744" r:id="rId15"/>
    <p:sldId id="742" r:id="rId16"/>
    <p:sldId id="743" r:id="rId17"/>
    <p:sldId id="745" r:id="rId18"/>
    <p:sldId id="752" r:id="rId19"/>
    <p:sldId id="731" r:id="rId20"/>
    <p:sldId id="733" r:id="rId21"/>
    <p:sldId id="735" r:id="rId22"/>
    <p:sldId id="751" r:id="rId23"/>
    <p:sldId id="736" r:id="rId24"/>
    <p:sldId id="729" r:id="rId25"/>
    <p:sldId id="7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073"/>
    <a:srgbClr val="01F4FA"/>
    <a:srgbClr val="00465B"/>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2" d="100"/>
          <a:sy n="82" d="100"/>
        </p:scale>
        <p:origin x="1392" y="72"/>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DESH SINGH" userId="dd8c8524-8b3d-4085-8b75-c1e6b58019cd" providerId="ADAL" clId="{7183432B-DB89-4DE6-A6DB-BB8DEE6B6535}"/>
    <pc:docChg chg="delSld modSld">
      <pc:chgData name="NIRDESH SINGH" userId="dd8c8524-8b3d-4085-8b75-c1e6b58019cd" providerId="ADAL" clId="{7183432B-DB89-4DE6-A6DB-BB8DEE6B6535}" dt="2022-12-06T20:35:02.665" v="96" actId="2696"/>
      <pc:docMkLst>
        <pc:docMk/>
      </pc:docMkLst>
      <pc:sldChg chg="modSp mod modAnim">
        <pc:chgData name="NIRDESH SINGH" userId="dd8c8524-8b3d-4085-8b75-c1e6b58019cd" providerId="ADAL" clId="{7183432B-DB89-4DE6-A6DB-BB8DEE6B6535}" dt="2022-12-06T20:32:56.633" v="94" actId="20577"/>
        <pc:sldMkLst>
          <pc:docMk/>
          <pc:sldMk cId="1372233636" sldId="270"/>
        </pc:sldMkLst>
        <pc:spChg chg="mod">
          <ac:chgData name="NIRDESH SINGH" userId="dd8c8524-8b3d-4085-8b75-c1e6b58019cd" providerId="ADAL" clId="{7183432B-DB89-4DE6-A6DB-BB8DEE6B6535}" dt="2022-12-06T20:32:56.633" v="94" actId="20577"/>
          <ac:spMkLst>
            <pc:docMk/>
            <pc:sldMk cId="1372233636" sldId="270"/>
            <ac:spMk id="3" creationId="{E9EC2941-1404-6BDD-EEED-7F8352A4B6EC}"/>
          </ac:spMkLst>
        </pc:spChg>
        <pc:spChg chg="mod">
          <ac:chgData name="NIRDESH SINGH" userId="dd8c8524-8b3d-4085-8b75-c1e6b58019cd" providerId="ADAL" clId="{7183432B-DB89-4DE6-A6DB-BB8DEE6B6535}" dt="2022-12-06T20:32:14.234" v="72" actId="20577"/>
          <ac:spMkLst>
            <pc:docMk/>
            <pc:sldMk cId="1372233636" sldId="270"/>
            <ac:spMk id="23" creationId="{00000000-0000-0000-0000-000000000000}"/>
          </ac:spMkLst>
        </pc:spChg>
      </pc:sldChg>
      <pc:sldChg chg="modSp">
        <pc:chgData name="NIRDESH SINGH" userId="dd8c8524-8b3d-4085-8b75-c1e6b58019cd" providerId="ADAL" clId="{7183432B-DB89-4DE6-A6DB-BB8DEE6B6535}" dt="2022-12-06T20:34:42.126" v="95" actId="20577"/>
        <pc:sldMkLst>
          <pc:docMk/>
          <pc:sldMk cId="3310404531" sldId="752"/>
        </pc:sldMkLst>
        <pc:spChg chg="mod">
          <ac:chgData name="NIRDESH SINGH" userId="dd8c8524-8b3d-4085-8b75-c1e6b58019cd" providerId="ADAL" clId="{7183432B-DB89-4DE6-A6DB-BB8DEE6B6535}" dt="2022-12-06T20:34:42.126" v="95" actId="20577"/>
          <ac:spMkLst>
            <pc:docMk/>
            <pc:sldMk cId="3310404531" sldId="752"/>
            <ac:spMk id="1134" creationId="{00000000-0000-0000-0000-000000000000}"/>
          </ac:spMkLst>
        </pc:spChg>
      </pc:sldChg>
      <pc:sldChg chg="del">
        <pc:chgData name="NIRDESH SINGH" userId="dd8c8524-8b3d-4085-8b75-c1e6b58019cd" providerId="ADAL" clId="{7183432B-DB89-4DE6-A6DB-BB8DEE6B6535}" dt="2022-12-06T20:35:02.665" v="96" actId="2696"/>
        <pc:sldMkLst>
          <pc:docMk/>
          <pc:sldMk cId="3996343629" sldId="7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07-Dec-22</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07-Dec-22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68028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315893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2460973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3275346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15</a:t>
            </a:fld>
            <a:endParaRPr lang="en-US" dirty="0"/>
          </a:p>
        </p:txBody>
      </p:sp>
    </p:spTree>
    <p:extLst>
      <p:ext uri="{BB962C8B-B14F-4D97-AF65-F5344CB8AC3E}">
        <p14:creationId xmlns:p14="http://schemas.microsoft.com/office/powerpoint/2010/main" val="33527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36957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391192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120986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19</a:t>
            </a:fld>
            <a:endParaRPr lang="en-US" dirty="0"/>
          </a:p>
        </p:txBody>
      </p:sp>
    </p:spTree>
    <p:extLst>
      <p:ext uri="{BB962C8B-B14F-4D97-AF65-F5344CB8AC3E}">
        <p14:creationId xmlns:p14="http://schemas.microsoft.com/office/powerpoint/2010/main" val="306908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20</a:t>
            </a:fld>
            <a:endParaRPr lang="en-US" dirty="0"/>
          </a:p>
        </p:txBody>
      </p:sp>
    </p:spTree>
    <p:extLst>
      <p:ext uri="{BB962C8B-B14F-4D97-AF65-F5344CB8AC3E}">
        <p14:creationId xmlns:p14="http://schemas.microsoft.com/office/powerpoint/2010/main" val="17865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21</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22</a:t>
            </a:fld>
            <a:endParaRPr lang="en-US" dirty="0"/>
          </a:p>
        </p:txBody>
      </p:sp>
    </p:spTree>
    <p:extLst>
      <p:ext uri="{BB962C8B-B14F-4D97-AF65-F5344CB8AC3E}">
        <p14:creationId xmlns:p14="http://schemas.microsoft.com/office/powerpoint/2010/main" val="1181815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309863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1091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97778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391883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271286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jpe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15.xml"/><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microsoft.com/office/2007/relationships/hdphoto" Target="../media/hdphoto3.wdp"/><Relationship Id="rId9" Type="http://schemas.openxmlformats.org/officeDocument/2006/relationships/image" Target="../media/image26.png"/><Relationship Id="rId1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4.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llustration of a coffee cup and saucer with steam coming out and the wording &quot;Coffee Shop&quot; within the s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328" y="538053"/>
            <a:ext cx="2792701" cy="4023028"/>
          </a:xfrm>
          <a:prstGeom prst="rect">
            <a:avLst/>
          </a:prstGeom>
        </p:spPr>
      </p:pic>
      <p:sp>
        <p:nvSpPr>
          <p:cNvPr id="22" name="TextBox 21"/>
          <p:cNvSpPr txBox="1"/>
          <p:nvPr/>
        </p:nvSpPr>
        <p:spPr>
          <a:xfrm>
            <a:off x="8810757" y="4759582"/>
            <a:ext cx="2064989" cy="584775"/>
          </a:xfrm>
          <a:prstGeom prst="rect">
            <a:avLst/>
          </a:prstGeom>
          <a:noFill/>
        </p:spPr>
        <p:txBody>
          <a:bodyPr wrap="none" rtlCol="0">
            <a:spAutoFit/>
          </a:bodyPr>
          <a:lstStyle/>
          <a:p>
            <a:pPr algn="ctr"/>
            <a:r>
              <a:rPr lang="en-US" sz="3200" b="1" dirty="0" err="1">
                <a:solidFill>
                  <a:schemeClr val="bg1"/>
                </a:solidFill>
                <a:latin typeface="Lato Black" panose="020F0502020204030203" pitchFamily="34" charset="0"/>
                <a:ea typeface="Lato Black" panose="020F0502020204030203" pitchFamily="34" charset="0"/>
                <a:cs typeface="Lato Black" panose="020F0502020204030203" pitchFamily="34" charset="0"/>
              </a:rPr>
              <a:t>Koffee</a:t>
            </a: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Ko</a:t>
            </a:r>
          </a:p>
        </p:txBody>
      </p:sp>
      <p:sp>
        <p:nvSpPr>
          <p:cNvPr id="23" name="TextBox 22"/>
          <p:cNvSpPr txBox="1"/>
          <p:nvPr/>
        </p:nvSpPr>
        <p:spPr>
          <a:xfrm>
            <a:off x="280618" y="538053"/>
            <a:ext cx="5438864" cy="584775"/>
          </a:xfrm>
          <a:prstGeom prst="rect">
            <a:avLst/>
          </a:prstGeom>
          <a:noFill/>
        </p:spPr>
        <p:txBody>
          <a:bodyPr wrap="squar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CSE4002- Mobile Application Development</a:t>
            </a:r>
          </a:p>
        </p:txBody>
      </p:sp>
      <p:sp>
        <p:nvSpPr>
          <p:cNvPr id="3" name="TextBox 2">
            <a:extLst>
              <a:ext uri="{FF2B5EF4-FFF2-40B4-BE49-F238E27FC236}">
                <a16:creationId xmlns:a16="http://schemas.microsoft.com/office/drawing/2014/main" id="{E9EC2941-1404-6BDD-EEED-7F8352A4B6EC}"/>
              </a:ext>
            </a:extLst>
          </p:cNvPr>
          <p:cNvSpPr txBox="1"/>
          <p:nvPr/>
        </p:nvSpPr>
        <p:spPr>
          <a:xfrm>
            <a:off x="454020" y="2011833"/>
            <a:ext cx="6295313" cy="2308324"/>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Team Members</a:t>
            </a:r>
          </a:p>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a:t>
            </a:r>
          </a:p>
          <a:p>
            <a:pPr algn="ct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Anurag Singh 20BCE7072</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Chinnakanu</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Sai </a:t>
            </a:r>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Janakiram</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20BCE7016</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Nirdesh</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Singh 20BCE7062</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Isosceles Triangle 7">
            <a:extLst>
              <a:ext uri="{FF2B5EF4-FFF2-40B4-BE49-F238E27FC236}">
                <a16:creationId xmlns:a16="http://schemas.microsoft.com/office/drawing/2014/main" id="{5132CF23-E1FF-6B52-D530-AA5BC856DC26}"/>
              </a:ext>
            </a:extLst>
          </p:cNvPr>
          <p:cNvSpPr/>
          <p:nvPr/>
        </p:nvSpPr>
        <p:spPr>
          <a:xfrm>
            <a:off x="9545320" y="538055"/>
            <a:ext cx="477873" cy="1153236"/>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477873"/>
              <a:gd name="connsiteY0" fmla="*/ 1107867 h 1153236"/>
              <a:gd name="connsiteX1" fmla="*/ 218440 w 477873"/>
              <a:gd name="connsiteY1" fmla="*/ 604946 h 1153236"/>
              <a:gd name="connsiteX2" fmla="*/ 78740 w 477873"/>
              <a:gd name="connsiteY2" fmla="*/ 0 h 1153236"/>
              <a:gd name="connsiteX3" fmla="*/ 477520 w 477873"/>
              <a:gd name="connsiteY3" fmla="*/ 696387 h 1153236"/>
              <a:gd name="connsiteX4" fmla="*/ 0 w 477873"/>
              <a:gd name="connsiteY4" fmla="*/ 1107867 h 11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73" h="1153236">
                <a:moveTo>
                  <a:pt x="0" y="1107867"/>
                </a:moveTo>
                <a:cubicBezTo>
                  <a:pt x="8467" y="960547"/>
                  <a:pt x="209973" y="752266"/>
                  <a:pt x="218440" y="604946"/>
                </a:cubicBezTo>
                <a:cubicBezTo>
                  <a:pt x="181187" y="410071"/>
                  <a:pt x="115993" y="194875"/>
                  <a:pt x="78740" y="0"/>
                </a:cubicBezTo>
                <a:cubicBezTo>
                  <a:pt x="134620" y="0"/>
                  <a:pt x="490643" y="511743"/>
                  <a:pt x="477520" y="696387"/>
                </a:cubicBezTo>
                <a:cubicBezTo>
                  <a:pt x="464397" y="881031"/>
                  <a:pt x="27940" y="1289125"/>
                  <a:pt x="0" y="110786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2">
                    <a:lumMod val="50000"/>
                    <a:lumOff val="50000"/>
                  </a:schemeClr>
                </a:solidFill>
              </a:ln>
              <a:solidFill>
                <a:schemeClr val="tx2">
                  <a:lumMod val="25000"/>
                  <a:lumOff val="75000"/>
                </a:schemeClr>
              </a:solidFill>
            </a:endParaRPr>
          </a:p>
        </p:txBody>
      </p:sp>
      <p:sp>
        <p:nvSpPr>
          <p:cNvPr id="9" name="Isosceles Triangle 7">
            <a:extLst>
              <a:ext uri="{FF2B5EF4-FFF2-40B4-BE49-F238E27FC236}">
                <a16:creationId xmlns:a16="http://schemas.microsoft.com/office/drawing/2014/main" id="{CD6CC9AF-AE16-974A-32B7-9CE3E0CF3BD2}"/>
              </a:ext>
            </a:extLst>
          </p:cNvPr>
          <p:cNvSpPr/>
          <p:nvPr/>
        </p:nvSpPr>
        <p:spPr>
          <a:xfrm>
            <a:off x="9396802" y="658549"/>
            <a:ext cx="1179145" cy="2266072"/>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31404 w 1179145"/>
              <a:gd name="connsiteY0" fmla="*/ 2261027 h 2266072"/>
              <a:gd name="connsiteX1" fmla="*/ 24935 w 1179145"/>
              <a:gd name="connsiteY1" fmla="*/ 1411080 h 2266072"/>
              <a:gd name="connsiteX2" fmla="*/ 908924 w 1179145"/>
              <a:gd name="connsiteY2" fmla="*/ 584626 h 2266072"/>
              <a:gd name="connsiteX3" fmla="*/ 797164 w 1179145"/>
              <a:gd name="connsiteY3" fmla="*/ 0 h 2266072"/>
              <a:gd name="connsiteX4" fmla="*/ 1168004 w 1179145"/>
              <a:gd name="connsiteY4" fmla="*/ 676067 h 2266072"/>
              <a:gd name="connsiteX5" fmla="*/ 395775 w 1179145"/>
              <a:gd name="connsiteY5" fmla="*/ 1718420 h 2266072"/>
              <a:gd name="connsiteX6" fmla="*/ 431404 w 1179145"/>
              <a:gd name="connsiteY6" fmla="*/ 2261027 h 226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145" h="2266072">
                <a:moveTo>
                  <a:pt x="431404" y="2261027"/>
                </a:moveTo>
                <a:cubicBezTo>
                  <a:pt x="369597" y="2209804"/>
                  <a:pt x="-113918" y="1645607"/>
                  <a:pt x="24935" y="1411080"/>
                </a:cubicBezTo>
                <a:cubicBezTo>
                  <a:pt x="163788" y="1176553"/>
                  <a:pt x="813239" y="837586"/>
                  <a:pt x="908924" y="584626"/>
                </a:cubicBezTo>
                <a:lnTo>
                  <a:pt x="797164" y="0"/>
                </a:lnTo>
                <a:cubicBezTo>
                  <a:pt x="853044" y="0"/>
                  <a:pt x="1250142" y="402787"/>
                  <a:pt x="1168004" y="676067"/>
                </a:cubicBezTo>
                <a:cubicBezTo>
                  <a:pt x="1085866" y="949347"/>
                  <a:pt x="538862" y="1474580"/>
                  <a:pt x="395775" y="1718420"/>
                </a:cubicBezTo>
                <a:cubicBezTo>
                  <a:pt x="252688" y="1962260"/>
                  <a:pt x="493211" y="2312250"/>
                  <a:pt x="431404" y="226102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7">
            <a:extLst>
              <a:ext uri="{FF2B5EF4-FFF2-40B4-BE49-F238E27FC236}">
                <a16:creationId xmlns:a16="http://schemas.microsoft.com/office/drawing/2014/main" id="{E91FD65D-7A05-EDC1-1898-C2B0CEFB60C9}"/>
              </a:ext>
            </a:extLst>
          </p:cNvPr>
          <p:cNvSpPr/>
          <p:nvPr/>
        </p:nvSpPr>
        <p:spPr>
          <a:xfrm rot="1284055">
            <a:off x="10149873" y="1218293"/>
            <a:ext cx="666418" cy="1714127"/>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15982 w 1163723"/>
              <a:gd name="connsiteY0" fmla="*/ 2261027 h 2263475"/>
              <a:gd name="connsiteX1" fmla="*/ 9513 w 1163723"/>
              <a:gd name="connsiteY1" fmla="*/ 1411080 h 2263475"/>
              <a:gd name="connsiteX2" fmla="*/ 890623 w 1163723"/>
              <a:gd name="connsiteY2" fmla="*/ 606519 h 2263475"/>
              <a:gd name="connsiteX3" fmla="*/ 781742 w 1163723"/>
              <a:gd name="connsiteY3" fmla="*/ 0 h 2263475"/>
              <a:gd name="connsiteX4" fmla="*/ 1152582 w 1163723"/>
              <a:gd name="connsiteY4" fmla="*/ 676067 h 2263475"/>
              <a:gd name="connsiteX5" fmla="*/ 288913 w 1163723"/>
              <a:gd name="connsiteY5" fmla="*/ 1639680 h 2263475"/>
              <a:gd name="connsiteX6" fmla="*/ 415982 w 1163723"/>
              <a:gd name="connsiteY6" fmla="*/ 2261027 h 2263475"/>
              <a:gd name="connsiteX0" fmla="*/ 415980 w 1160840"/>
              <a:gd name="connsiteY0" fmla="*/ 2207631 h 2210079"/>
              <a:gd name="connsiteX1" fmla="*/ 9511 w 1160840"/>
              <a:gd name="connsiteY1" fmla="*/ 1357684 h 2210079"/>
              <a:gd name="connsiteX2" fmla="*/ 890621 w 1160840"/>
              <a:gd name="connsiteY2" fmla="*/ 553123 h 2210079"/>
              <a:gd name="connsiteX3" fmla="*/ 622719 w 1160840"/>
              <a:gd name="connsiteY3" fmla="*/ -1 h 2210079"/>
              <a:gd name="connsiteX4" fmla="*/ 1152580 w 1160840"/>
              <a:gd name="connsiteY4" fmla="*/ 622671 h 2210079"/>
              <a:gd name="connsiteX5" fmla="*/ 288911 w 1160840"/>
              <a:gd name="connsiteY5" fmla="*/ 1586284 h 2210079"/>
              <a:gd name="connsiteX6" fmla="*/ 415980 w 1160840"/>
              <a:gd name="connsiteY6" fmla="*/ 2207631 h 2210079"/>
              <a:gd name="connsiteX0" fmla="*/ 412414 w 1157274"/>
              <a:gd name="connsiteY0" fmla="*/ 2207632 h 2210080"/>
              <a:gd name="connsiteX1" fmla="*/ 5945 w 1157274"/>
              <a:gd name="connsiteY1" fmla="*/ 1357685 h 2210080"/>
              <a:gd name="connsiteX2" fmla="*/ 775483 w 1157274"/>
              <a:gd name="connsiteY2" fmla="*/ 555021 h 2210080"/>
              <a:gd name="connsiteX3" fmla="*/ 619153 w 1157274"/>
              <a:gd name="connsiteY3" fmla="*/ 0 h 2210080"/>
              <a:gd name="connsiteX4" fmla="*/ 1149014 w 1157274"/>
              <a:gd name="connsiteY4" fmla="*/ 622672 h 2210080"/>
              <a:gd name="connsiteX5" fmla="*/ 285345 w 1157274"/>
              <a:gd name="connsiteY5" fmla="*/ 1586285 h 2210080"/>
              <a:gd name="connsiteX6" fmla="*/ 412414 w 1157274"/>
              <a:gd name="connsiteY6" fmla="*/ 2207632 h 2210080"/>
              <a:gd name="connsiteX0" fmla="*/ 505478 w 1250338"/>
              <a:gd name="connsiteY0" fmla="*/ 2207632 h 2208946"/>
              <a:gd name="connsiteX1" fmla="*/ 5081 w 1250338"/>
              <a:gd name="connsiteY1" fmla="*/ 1713834 h 2208946"/>
              <a:gd name="connsiteX2" fmla="*/ 868547 w 1250338"/>
              <a:gd name="connsiteY2" fmla="*/ 555021 h 2208946"/>
              <a:gd name="connsiteX3" fmla="*/ 712217 w 1250338"/>
              <a:gd name="connsiteY3" fmla="*/ 0 h 2208946"/>
              <a:gd name="connsiteX4" fmla="*/ 1242078 w 1250338"/>
              <a:gd name="connsiteY4" fmla="*/ 622672 h 2208946"/>
              <a:gd name="connsiteX5" fmla="*/ 378409 w 1250338"/>
              <a:gd name="connsiteY5" fmla="*/ 1586285 h 2208946"/>
              <a:gd name="connsiteX6" fmla="*/ 505478 w 1250338"/>
              <a:gd name="connsiteY6" fmla="*/ 2207632 h 2208946"/>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79" h="2211484">
                <a:moveTo>
                  <a:pt x="506019" y="2207632"/>
                </a:moveTo>
                <a:cubicBezTo>
                  <a:pt x="390501" y="2246180"/>
                  <a:pt x="-54890" y="1989269"/>
                  <a:pt x="5622" y="1713834"/>
                </a:cubicBezTo>
                <a:cubicBezTo>
                  <a:pt x="66134" y="1438399"/>
                  <a:pt x="773403" y="807981"/>
                  <a:pt x="869088" y="555021"/>
                </a:cubicBezTo>
                <a:cubicBezTo>
                  <a:pt x="831835" y="360146"/>
                  <a:pt x="750011" y="194875"/>
                  <a:pt x="712758" y="0"/>
                </a:cubicBezTo>
                <a:cubicBezTo>
                  <a:pt x="768638" y="0"/>
                  <a:pt x="1324757" y="349392"/>
                  <a:pt x="1242619" y="622672"/>
                </a:cubicBezTo>
                <a:cubicBezTo>
                  <a:pt x="1160481" y="895952"/>
                  <a:pt x="1263923" y="910297"/>
                  <a:pt x="698729" y="1482545"/>
                </a:cubicBezTo>
                <a:cubicBezTo>
                  <a:pt x="133535" y="2054793"/>
                  <a:pt x="621537" y="2169084"/>
                  <a:pt x="506019" y="2207632"/>
                </a:cubicBezTo>
                <a:close/>
              </a:path>
            </a:pathLst>
          </a:custGeom>
          <a:gradFill>
            <a:gsLst>
              <a:gs pos="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339A6BA4-59E8-689C-0F10-84E5423A102E}"/>
              </a:ext>
            </a:extLst>
          </p:cNvPr>
          <p:cNvSpPr/>
          <p:nvPr/>
        </p:nvSpPr>
        <p:spPr>
          <a:xfrm>
            <a:off x="-6861151" y="876607"/>
            <a:ext cx="4654399" cy="4709930"/>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6F4ED2C-662A-1655-E48A-2C13E5AA1EF5}"/>
              </a:ext>
            </a:extLst>
          </p:cNvPr>
          <p:cNvSpPr txBox="1"/>
          <p:nvPr/>
        </p:nvSpPr>
        <p:spPr>
          <a:xfrm>
            <a:off x="-6231438" y="2922022"/>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2" name="TextBox 11">
            <a:extLst>
              <a:ext uri="{FF2B5EF4-FFF2-40B4-BE49-F238E27FC236}">
                <a16:creationId xmlns:a16="http://schemas.microsoft.com/office/drawing/2014/main" id="{C2B33A67-D12F-6E13-368B-0DCF9A700167}"/>
              </a:ext>
            </a:extLst>
          </p:cNvPr>
          <p:cNvSpPr txBox="1"/>
          <p:nvPr/>
        </p:nvSpPr>
        <p:spPr>
          <a:xfrm>
            <a:off x="-5949154" y="1134670"/>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repeatCount="indefinite" accel="57000" decel="43000" fill="remove" grpId="0" nodeType="withEffect">
                                  <p:stCondLst>
                                    <p:cond delay="0"/>
                                  </p:stCondLst>
                                  <p:childTnLst>
                                    <p:animMotion origin="layout" path="M -4.16667E-7 -1.11111E-6 L 0.04831 -0.43102 " pathEditMode="relative" rAng="0" ptsTypes="AA">
                                      <p:cBhvr>
                                        <p:cTn id="19" dur="5000" fill="hold"/>
                                        <p:tgtEl>
                                          <p:spTgt spid="9"/>
                                        </p:tgtEl>
                                        <p:attrNameLst>
                                          <p:attrName>ppt_x</p:attrName>
                                          <p:attrName>ppt_y</p:attrName>
                                        </p:attrNameLst>
                                      </p:cBhvr>
                                      <p:rCtr x="2409" y="-21551"/>
                                    </p:animMotion>
                                  </p:childTnLst>
                                </p:cTn>
                              </p:par>
                              <p:par>
                                <p:cTn id="20" presetID="42" presetClass="path" presetSubtype="0" repeatCount="indefinite" accel="50000" decel="50000" fill="remove" grpId="0" nodeType="withEffect">
                                  <p:stCondLst>
                                    <p:cond delay="0"/>
                                  </p:stCondLst>
                                  <p:childTnLst>
                                    <p:animMotion origin="layout" path="M 0.0017 2.77556E-17 L 0.00378 -0.26204 " pathEditMode="relative" rAng="0" ptsTypes="AA">
                                      <p:cBhvr>
                                        <p:cTn id="21" dur="4000" fill="hold"/>
                                        <p:tgtEl>
                                          <p:spTgt spid="8"/>
                                        </p:tgtEl>
                                        <p:attrNameLst>
                                          <p:attrName>ppt_x</p:attrName>
                                          <p:attrName>ppt_y</p:attrName>
                                        </p:attrNameLst>
                                      </p:cBhvr>
                                      <p:rCtr x="104" y="-13102"/>
                                    </p:animMotion>
                                  </p:childTnLst>
                                </p:cTn>
                              </p:par>
                              <p:par>
                                <p:cTn id="22" presetID="42" presetClass="path" presetSubtype="0" repeatCount="indefinite" accel="22000" decel="35000" fill="remove" grpId="0" nodeType="withEffect">
                                  <p:stCondLst>
                                    <p:cond delay="0"/>
                                  </p:stCondLst>
                                  <p:childTnLst>
                                    <p:animMotion origin="layout" path="M 4.375E-6 3.7037E-6 L 0.05026 -0.42547 " pathEditMode="relative" rAng="0" ptsTypes="AA">
                                      <p:cBhvr>
                                        <p:cTn id="23" dur="6000" fill="hold"/>
                                        <p:tgtEl>
                                          <p:spTgt spid="10"/>
                                        </p:tgtEl>
                                        <p:attrNameLst>
                                          <p:attrName>ppt_x</p:attrName>
                                          <p:attrName>ppt_y</p:attrName>
                                        </p:attrNameLst>
                                      </p:cBhvr>
                                      <p:rCtr x="2513" y="-2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 grpId="0"/>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5820CFE-9799-52F9-8586-362F8D59EF69}"/>
              </a:ext>
            </a:extLst>
          </p:cNvPr>
          <p:cNvSpPr/>
          <p:nvPr/>
        </p:nvSpPr>
        <p:spPr>
          <a:xfrm>
            <a:off x="318191" y="80772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Application Interface</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644842" y="1123892"/>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p:cNvGrpSpPr/>
          <p:nvPr/>
        </p:nvGrpSpPr>
        <p:grpSpPr>
          <a:xfrm>
            <a:off x="4371496" y="1123892"/>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2" name="Group 11" descr="Column 3 heading"/>
          <p:cNvGrpSpPr/>
          <p:nvPr/>
        </p:nvGrpSpPr>
        <p:grpSpPr>
          <a:xfrm>
            <a:off x="8098150" y="1129220"/>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229" y="1720554"/>
            <a:ext cx="2329312" cy="3946982"/>
          </a:xfrm>
          <a:prstGeom prst="rect">
            <a:avLst/>
          </a:prstGeom>
          <a:ln w="19050">
            <a:solidFill>
              <a:schemeClr val="accent1"/>
            </a:solidFill>
          </a:ln>
        </p:spPr>
      </p:pic>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656" y="1720553"/>
            <a:ext cx="3469785" cy="3946981"/>
          </a:xfrm>
          <a:prstGeom prst="rect">
            <a:avLst/>
          </a:prstGeom>
          <a:ln w="19050">
            <a:solidFill>
              <a:schemeClr val="accent1"/>
            </a:solidFill>
          </a:ln>
        </p:spPr>
      </p:pic>
      <p:pic>
        <p:nvPicPr>
          <p:cNvPr id="16" name="Picture 15" descr="Graphical user interface, application&#10;&#10;Description automatically generated">
            <a:extLst>
              <a:ext uri="{FF2B5EF4-FFF2-40B4-BE49-F238E27FC236}">
                <a16:creationId xmlns:a16="http://schemas.microsoft.com/office/drawing/2014/main" id="{480AFD20-C63E-54C5-4851-86B5004CA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41" y="1720554"/>
            <a:ext cx="3266127" cy="3946982"/>
          </a:xfrm>
          <a:prstGeom prst="rect">
            <a:avLst/>
          </a:prstGeom>
          <a:ln w="19050">
            <a:solidFill>
              <a:schemeClr val="accent1"/>
            </a:solidFill>
          </a:ln>
        </p:spPr>
      </p:pic>
      <p:sp>
        <p:nvSpPr>
          <p:cNvPr id="21" name="Rectangle: Rounded Corners 20">
            <a:extLst>
              <a:ext uri="{FF2B5EF4-FFF2-40B4-BE49-F238E27FC236}">
                <a16:creationId xmlns:a16="http://schemas.microsoft.com/office/drawing/2014/main" id="{6AEAF98B-2084-6292-D5DD-2E1F7E115F0F}"/>
              </a:ext>
            </a:extLst>
          </p:cNvPr>
          <p:cNvSpPr/>
          <p:nvPr/>
        </p:nvSpPr>
        <p:spPr>
          <a:xfrm>
            <a:off x="-7810165" y="1720554"/>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2C227B4E-A937-5C12-FDB2-7674AF7E81D6}"/>
              </a:ext>
            </a:extLst>
          </p:cNvPr>
          <p:cNvSpPr txBox="1"/>
          <p:nvPr/>
        </p:nvSpPr>
        <p:spPr>
          <a:xfrm>
            <a:off x="-7726346" y="2068144"/>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spTree>
    <p:extLst>
      <p:ext uri="{BB962C8B-B14F-4D97-AF65-F5344CB8AC3E}">
        <p14:creationId xmlns:p14="http://schemas.microsoft.com/office/powerpoint/2010/main" val="387072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 calcmode="lin" valueType="num">
                                      <p:cBhvr additive="base">
                                        <p:cTn id="7" dur="500" fill="hold"/>
                                        <p:tgtEl>
                                          <p:spTgt spid="1134"/>
                                        </p:tgtEl>
                                        <p:attrNameLst>
                                          <p:attrName>ppt_x</p:attrName>
                                        </p:attrNameLst>
                                      </p:cBhvr>
                                      <p:tavLst>
                                        <p:tav tm="0">
                                          <p:val>
                                            <p:strVal val="0-#ppt_w/2"/>
                                          </p:val>
                                        </p:tav>
                                        <p:tav tm="100000">
                                          <p:val>
                                            <p:strVal val="#ppt_x"/>
                                          </p:val>
                                        </p:tav>
                                      </p:tavLst>
                                    </p:anim>
                                    <p:anim calcmode="lin" valueType="num">
                                      <p:cBhvr additive="base">
                                        <p:cTn id="8" dur="500" fill="hold"/>
                                        <p:tgtEl>
                                          <p:spTgt spid="113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381000" y="20806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14" name="Rectangle: Rounded Corners 13">
            <a:extLst>
              <a:ext uri="{FF2B5EF4-FFF2-40B4-BE49-F238E27FC236}">
                <a16:creationId xmlns:a16="http://schemas.microsoft.com/office/drawing/2014/main" id="{F7FB5C27-9EDA-EEFE-5D87-95127E73EB27}"/>
              </a:ext>
            </a:extLst>
          </p:cNvPr>
          <p:cNvSpPr/>
          <p:nvPr/>
        </p:nvSpPr>
        <p:spPr>
          <a:xfrm>
            <a:off x="297180" y="1388828"/>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C8C5C5D-1BBC-9853-142C-45E38106B30A}"/>
              </a:ext>
            </a:extLst>
          </p:cNvPr>
          <p:cNvSpPr txBox="1"/>
          <p:nvPr/>
        </p:nvSpPr>
        <p:spPr>
          <a:xfrm>
            <a:off x="380999" y="1736418"/>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27288A9B-ABEA-F0E3-776D-CDFE73A6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62" y="1292291"/>
            <a:ext cx="3266127" cy="3946982"/>
          </a:xfrm>
          <a:prstGeom prst="rect">
            <a:avLst/>
          </a:prstGeom>
          <a:ln w="19050">
            <a:solidFill>
              <a:schemeClr val="accent1"/>
            </a:solidFill>
          </a:ln>
        </p:spPr>
      </p:pic>
      <p:pic>
        <p:nvPicPr>
          <p:cNvPr id="15" name="Content Placeholder 4">
            <a:extLst>
              <a:ext uri="{FF2B5EF4-FFF2-40B4-BE49-F238E27FC236}">
                <a16:creationId xmlns:a16="http://schemas.microsoft.com/office/drawing/2014/main" id="{C81B2DC1-BC95-E4C4-223B-500314573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671" y="7177991"/>
            <a:ext cx="2329312" cy="4196960"/>
          </a:xfrm>
          <a:prstGeom prst="rect">
            <a:avLst/>
          </a:prstGeom>
          <a:ln w="19050">
            <a:solidFill>
              <a:schemeClr val="accent1"/>
            </a:solidFill>
          </a:ln>
        </p:spPr>
      </p:pic>
      <p:sp>
        <p:nvSpPr>
          <p:cNvPr id="18" name="Rectangle: Rounded Corners 17">
            <a:extLst>
              <a:ext uri="{FF2B5EF4-FFF2-40B4-BE49-F238E27FC236}">
                <a16:creationId xmlns:a16="http://schemas.microsoft.com/office/drawing/2014/main" id="{5E97CC81-8969-E6CF-96E5-4F3BF364117C}"/>
              </a:ext>
            </a:extLst>
          </p:cNvPr>
          <p:cNvSpPr/>
          <p:nvPr/>
        </p:nvSpPr>
        <p:spPr>
          <a:xfrm>
            <a:off x="-8227256" y="1977490"/>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A0542EC0-CC92-03D1-4F4B-C133A9BCDB56}"/>
              </a:ext>
            </a:extLst>
          </p:cNvPr>
          <p:cNvSpPr txBox="1"/>
          <p:nvPr/>
        </p:nvSpPr>
        <p:spPr>
          <a:xfrm>
            <a:off x="-8017089" y="2252899"/>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Tree>
    <p:extLst>
      <p:ext uri="{BB962C8B-B14F-4D97-AF65-F5344CB8AC3E}">
        <p14:creationId xmlns:p14="http://schemas.microsoft.com/office/powerpoint/2010/main" val="154860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535C0A0-EC71-EF93-DB2F-DC3ABF3DA27E}"/>
              </a:ext>
            </a:extLst>
          </p:cNvPr>
          <p:cNvSpPr/>
          <p:nvPr/>
        </p:nvSpPr>
        <p:spPr>
          <a:xfrm>
            <a:off x="342900" y="2118167"/>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descr="Column 2 Heading"/>
          <p:cNvGrpSpPr/>
          <p:nvPr/>
        </p:nvGrpSpPr>
        <p:grpSpPr>
          <a:xfrm>
            <a:off x="448236" y="208068"/>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771" y="1128883"/>
            <a:ext cx="2329312" cy="4196960"/>
          </a:xfrm>
          <a:prstGeom prst="rect">
            <a:avLst/>
          </a:prstGeom>
          <a:ln w="19050">
            <a:solidFill>
              <a:schemeClr val="accent1"/>
            </a:solidFill>
          </a:ln>
        </p:spPr>
      </p:pic>
      <p:sp>
        <p:nvSpPr>
          <p:cNvPr id="6" name="TextBox 5">
            <a:extLst>
              <a:ext uri="{FF2B5EF4-FFF2-40B4-BE49-F238E27FC236}">
                <a16:creationId xmlns:a16="http://schemas.microsoft.com/office/drawing/2014/main" id="{02AE1CFA-F831-3658-A97D-D138E8E71232}"/>
              </a:ext>
            </a:extLst>
          </p:cNvPr>
          <p:cNvSpPr txBox="1"/>
          <p:nvPr/>
        </p:nvSpPr>
        <p:spPr>
          <a:xfrm>
            <a:off x="553067" y="2393576"/>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5" name="Rectangle: Rounded Corners 4">
            <a:extLst>
              <a:ext uri="{FF2B5EF4-FFF2-40B4-BE49-F238E27FC236}">
                <a16:creationId xmlns:a16="http://schemas.microsoft.com/office/drawing/2014/main" id="{6DFAE8A5-6FED-0712-B22B-3621323C2350}"/>
              </a:ext>
            </a:extLst>
          </p:cNvPr>
          <p:cNvSpPr/>
          <p:nvPr/>
        </p:nvSpPr>
        <p:spPr>
          <a:xfrm>
            <a:off x="555310" y="-4662860"/>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C4AF613-0312-B19C-4CC3-99183A482B7B}"/>
              </a:ext>
            </a:extLst>
          </p:cNvPr>
          <p:cNvSpPr txBox="1"/>
          <p:nvPr/>
        </p:nvSpPr>
        <p:spPr>
          <a:xfrm>
            <a:off x="639129" y="-4315270"/>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CB086C76-0284-2FF8-F063-CE9276874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492" y="-4439404"/>
            <a:ext cx="3266127" cy="3946982"/>
          </a:xfrm>
          <a:prstGeom prst="rect">
            <a:avLst/>
          </a:prstGeom>
          <a:ln w="19050">
            <a:solidFill>
              <a:schemeClr val="accent1"/>
            </a:solidFill>
          </a:ln>
        </p:spPr>
      </p:pic>
      <p:pic>
        <p:nvPicPr>
          <p:cNvPr id="11" name="Content Placeholder 4" descr="Graphical user interface, application, Teams&#10;&#10;Description automatically generated">
            <a:extLst>
              <a:ext uri="{FF2B5EF4-FFF2-40B4-BE49-F238E27FC236}">
                <a16:creationId xmlns:a16="http://schemas.microsoft.com/office/drawing/2014/main" id="{9118BAC9-F5F4-DC99-04B1-7B24887D8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565" y="8058796"/>
            <a:ext cx="3269620" cy="3835332"/>
          </a:xfrm>
          <a:prstGeom prst="rect">
            <a:avLst/>
          </a:prstGeom>
          <a:ln w="19050">
            <a:solidFill>
              <a:schemeClr val="accent1"/>
            </a:solidFill>
          </a:ln>
        </p:spPr>
      </p:pic>
      <p:sp>
        <p:nvSpPr>
          <p:cNvPr id="12" name="!!shit">
            <a:extLst>
              <a:ext uri="{FF2B5EF4-FFF2-40B4-BE49-F238E27FC236}">
                <a16:creationId xmlns:a16="http://schemas.microsoft.com/office/drawing/2014/main" id="{B921C4CB-A217-7111-718C-842017E9EB46}"/>
              </a:ext>
            </a:extLst>
          </p:cNvPr>
          <p:cNvSpPr/>
          <p:nvPr/>
        </p:nvSpPr>
        <p:spPr>
          <a:xfrm>
            <a:off x="-7019715" y="1988891"/>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F6B5190-8BBB-4DB5-2458-FE3ACD0A3952}"/>
              </a:ext>
            </a:extLst>
          </p:cNvPr>
          <p:cNvSpPr txBox="1"/>
          <p:nvPr/>
        </p:nvSpPr>
        <p:spPr>
          <a:xfrm>
            <a:off x="-6693297" y="2392807"/>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spTree>
    <p:extLst>
      <p:ext uri="{BB962C8B-B14F-4D97-AF65-F5344CB8AC3E}">
        <p14:creationId xmlns:p14="http://schemas.microsoft.com/office/powerpoint/2010/main" val="213238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descr="Column 3 heading"/>
          <p:cNvGrpSpPr/>
          <p:nvPr/>
        </p:nvGrpSpPr>
        <p:grpSpPr>
          <a:xfrm>
            <a:off x="514009" y="208068"/>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115" y="1019504"/>
            <a:ext cx="3269620" cy="3835332"/>
          </a:xfrm>
          <a:prstGeom prst="rect">
            <a:avLst/>
          </a:prstGeom>
          <a:ln w="19050">
            <a:solidFill>
              <a:schemeClr val="accent1"/>
            </a:solidFill>
          </a:ln>
        </p:spPr>
      </p:pic>
      <p:sp>
        <p:nvSpPr>
          <p:cNvPr id="4" name="!!shit">
            <a:extLst>
              <a:ext uri="{FF2B5EF4-FFF2-40B4-BE49-F238E27FC236}">
                <a16:creationId xmlns:a16="http://schemas.microsoft.com/office/drawing/2014/main" id="{E5133089-A35E-455B-9032-49E0C7584BC4}"/>
              </a:ext>
            </a:extLst>
          </p:cNvPr>
          <p:cNvSpPr/>
          <p:nvPr/>
        </p:nvSpPr>
        <p:spPr>
          <a:xfrm>
            <a:off x="421910" y="1732422"/>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89501A-93F7-BE12-CF1B-35A695219C0F}"/>
              </a:ext>
            </a:extLst>
          </p:cNvPr>
          <p:cNvSpPr txBox="1"/>
          <p:nvPr/>
        </p:nvSpPr>
        <p:spPr>
          <a:xfrm>
            <a:off x="748328" y="2136338"/>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pic>
        <p:nvPicPr>
          <p:cNvPr id="5" name="Content Placeholder 4">
            <a:extLst>
              <a:ext uri="{FF2B5EF4-FFF2-40B4-BE49-F238E27FC236}">
                <a16:creationId xmlns:a16="http://schemas.microsoft.com/office/drawing/2014/main" id="{CFB9071A-B2A8-C68D-A3D7-3862C9A31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70" y="-4888174"/>
            <a:ext cx="2329312" cy="4196960"/>
          </a:xfrm>
          <a:prstGeom prst="rect">
            <a:avLst/>
          </a:prstGeom>
          <a:ln w="19050">
            <a:solidFill>
              <a:schemeClr val="accent1"/>
            </a:solidFill>
          </a:ln>
        </p:spPr>
      </p:pic>
      <p:sp>
        <p:nvSpPr>
          <p:cNvPr id="8" name="Rectangle: Rounded Corners 7">
            <a:extLst>
              <a:ext uri="{FF2B5EF4-FFF2-40B4-BE49-F238E27FC236}">
                <a16:creationId xmlns:a16="http://schemas.microsoft.com/office/drawing/2014/main" id="{2775EA60-445D-43CA-D615-C2726CF7B9FA}"/>
              </a:ext>
            </a:extLst>
          </p:cNvPr>
          <p:cNvSpPr/>
          <p:nvPr/>
        </p:nvSpPr>
        <p:spPr>
          <a:xfrm>
            <a:off x="111759" y="-4024134"/>
            <a:ext cx="7814017" cy="27432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E75E2C3-8CF1-EAE1-53DE-4BA4A0FEAF2C}"/>
              </a:ext>
            </a:extLst>
          </p:cNvPr>
          <p:cNvSpPr txBox="1"/>
          <p:nvPr/>
        </p:nvSpPr>
        <p:spPr>
          <a:xfrm>
            <a:off x="413366" y="-3623481"/>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19" name="Rectangle: Rounded Corners 18">
            <a:extLst>
              <a:ext uri="{FF2B5EF4-FFF2-40B4-BE49-F238E27FC236}">
                <a16:creationId xmlns:a16="http://schemas.microsoft.com/office/drawing/2014/main" id="{E4453BE6-3AC5-C93B-6754-2CAAB89F560C}"/>
              </a:ext>
            </a:extLst>
          </p:cNvPr>
          <p:cNvSpPr/>
          <p:nvPr/>
        </p:nvSpPr>
        <p:spPr>
          <a:xfrm>
            <a:off x="342900" y="7150906"/>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448A01B-75C0-A79F-47EF-9B63347B5831}"/>
              </a:ext>
            </a:extLst>
          </p:cNvPr>
          <p:cNvSpPr txBox="1"/>
          <p:nvPr/>
        </p:nvSpPr>
        <p:spPr>
          <a:xfrm>
            <a:off x="926471" y="7498494"/>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spTree>
    <p:extLst>
      <p:ext uri="{BB962C8B-B14F-4D97-AF65-F5344CB8AC3E}">
        <p14:creationId xmlns:p14="http://schemas.microsoft.com/office/powerpoint/2010/main" val="162191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7360" y="-7657"/>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14200" y="264034"/>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Back-End : Firebase</a:t>
            </a: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
        <p:nvSpPr>
          <p:cNvPr id="13" name="Rectangle: Rounded Corners 12">
            <a:extLst>
              <a:ext uri="{FF2B5EF4-FFF2-40B4-BE49-F238E27FC236}">
                <a16:creationId xmlns:a16="http://schemas.microsoft.com/office/drawing/2014/main" id="{A973A747-2097-B680-4B98-87BF67457550}"/>
              </a:ext>
            </a:extLst>
          </p:cNvPr>
          <p:cNvSpPr/>
          <p:nvPr/>
        </p:nvSpPr>
        <p:spPr>
          <a:xfrm>
            <a:off x="252250" y="2060892"/>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D1DA245-E6AA-7672-E1A9-4DEBC597D73F}"/>
              </a:ext>
            </a:extLst>
          </p:cNvPr>
          <p:cNvSpPr txBox="1"/>
          <p:nvPr/>
        </p:nvSpPr>
        <p:spPr>
          <a:xfrm>
            <a:off x="847570" y="2307821"/>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pic>
        <p:nvPicPr>
          <p:cNvPr id="7" name="Picture 6" descr="Coffee mug icon">
            <a:extLst>
              <a:ext uri="{FF2B5EF4-FFF2-40B4-BE49-F238E27FC236}">
                <a16:creationId xmlns:a16="http://schemas.microsoft.com/office/drawing/2014/main" id="{325B17CA-EEFE-5BE2-1BB5-D4570C846EB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5060" y="2333312"/>
            <a:ext cx="343070" cy="494211"/>
          </a:xfrm>
          <a:prstGeom prst="rect">
            <a:avLst/>
          </a:prstGeom>
        </p:spPr>
      </p:pic>
      <p:pic>
        <p:nvPicPr>
          <p:cNvPr id="8" name="Picture 7" descr="Coffee mug icon">
            <a:extLst>
              <a:ext uri="{FF2B5EF4-FFF2-40B4-BE49-F238E27FC236}">
                <a16:creationId xmlns:a16="http://schemas.microsoft.com/office/drawing/2014/main" id="{9D8C3D1E-796A-C248-765D-D5F1C6499E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2445" y="3099943"/>
            <a:ext cx="343070" cy="494211"/>
          </a:xfrm>
          <a:prstGeom prst="rect">
            <a:avLst/>
          </a:prstGeom>
        </p:spPr>
      </p:pic>
      <p:pic>
        <p:nvPicPr>
          <p:cNvPr id="9" name="Picture 8" descr="Coffee mug icon">
            <a:extLst>
              <a:ext uri="{FF2B5EF4-FFF2-40B4-BE49-F238E27FC236}">
                <a16:creationId xmlns:a16="http://schemas.microsoft.com/office/drawing/2014/main" id="{8D67147D-AE7E-0B39-DE21-2B263FF0F20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4780" y="4014351"/>
            <a:ext cx="343070" cy="494211"/>
          </a:xfrm>
          <a:prstGeom prst="rect">
            <a:avLst/>
          </a:prstGeom>
        </p:spPr>
      </p:pic>
      <p:pic>
        <p:nvPicPr>
          <p:cNvPr id="21" name="Picture 20">
            <a:extLst>
              <a:ext uri="{FF2B5EF4-FFF2-40B4-BE49-F238E27FC236}">
                <a16:creationId xmlns:a16="http://schemas.microsoft.com/office/drawing/2014/main" id="{8A4F171E-6669-D1CB-F843-895223846C5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81" b="96578" l="6250" r="92188">
                        <a14:foregroundMark x1="43750" y1="77567" x2="45313" y2="40684"/>
                        <a14:foregroundMark x1="45313" y1="40684" x2="63542" y2="61977"/>
                        <a14:foregroundMark x1="63542" y1="61977" x2="61458" y2="72624"/>
                        <a14:foregroundMark x1="53125" y1="96578" x2="45313" y2="92776"/>
                        <a14:foregroundMark x1="6250" y1="74144" x2="7813" y2="68441"/>
                        <a14:foregroundMark x1="93229" y1="74144" x2="91667" y2="71483"/>
                        <a14:foregroundMark x1="21354" y1="7224" x2="19792" y2="6464"/>
                        <a14:foregroundMark x1="18750" y1="2281" x2="18750" y2="2281"/>
                      </a14:backgroundRemoval>
                    </a14:imgEffect>
                  </a14:imgLayer>
                </a14:imgProps>
              </a:ext>
            </a:extLst>
          </a:blip>
          <a:stretch>
            <a:fillRect/>
          </a:stretch>
        </p:blipFill>
        <p:spPr>
          <a:xfrm>
            <a:off x="9109263" y="1865846"/>
            <a:ext cx="1828800" cy="2505075"/>
          </a:xfrm>
          <a:prstGeom prst="rect">
            <a:avLst/>
          </a:prstGeom>
        </p:spPr>
      </p:pic>
    </p:spTree>
    <p:extLst>
      <p:ext uri="{BB962C8B-B14F-4D97-AF65-F5344CB8AC3E}">
        <p14:creationId xmlns:p14="http://schemas.microsoft.com/office/powerpoint/2010/main" val="182580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8"/>
                                        </p:tgtEl>
                                      </p:cBhvr>
                                    </p:animEffect>
                                    <p:animScale>
                                      <p:cBhvr>
                                        <p:cTn id="26" dur="250" autoRev="1" fill="hold"/>
                                        <p:tgtEl>
                                          <p:spTgt spid="8"/>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9"/>
                                        </p:tgtEl>
                                      </p:cBhvr>
                                    </p:animEffect>
                                    <p:animScale>
                                      <p:cBhvr>
                                        <p:cTn id="35" dur="250" autoRev="1" fill="hold"/>
                                        <p:tgtEl>
                                          <p:spTgt spid="9"/>
                                        </p:tgtEl>
                                      </p:cBhvr>
                                      <p:by x="105000" y="105000"/>
                                    </p:animScale>
                                  </p:childTnLst>
                                </p:cTn>
                              </p:par>
                              <p:par>
                                <p:cTn id="36" presetID="32" presetClass="emph" presetSubtype="0" repeatCount="indefinite" fill="remove" nodeType="withEffect">
                                  <p:stCondLst>
                                    <p:cond delay="250"/>
                                  </p:stCondLst>
                                  <p:childTnLst>
                                    <p:animRot by="120000">
                                      <p:cBhvr>
                                        <p:cTn id="37" dur="100" fill="hold">
                                          <p:stCondLst>
                                            <p:cond delay="0"/>
                                          </p:stCondLst>
                                        </p:cTn>
                                        <p:tgtEl>
                                          <p:spTgt spid="21"/>
                                        </p:tgtEl>
                                        <p:attrNameLst>
                                          <p:attrName>r</p:attrName>
                                        </p:attrNameLst>
                                      </p:cBhvr>
                                    </p:animRot>
                                    <p:animRot by="-240000">
                                      <p:cBhvr>
                                        <p:cTn id="38" dur="200" fill="hold">
                                          <p:stCondLst>
                                            <p:cond delay="200"/>
                                          </p:stCondLst>
                                        </p:cTn>
                                        <p:tgtEl>
                                          <p:spTgt spid="21"/>
                                        </p:tgtEl>
                                        <p:attrNameLst>
                                          <p:attrName>r</p:attrName>
                                        </p:attrNameLst>
                                      </p:cBhvr>
                                    </p:animRot>
                                    <p:animRot by="240000">
                                      <p:cBhvr>
                                        <p:cTn id="39" dur="200" fill="hold">
                                          <p:stCondLst>
                                            <p:cond delay="400"/>
                                          </p:stCondLst>
                                        </p:cTn>
                                        <p:tgtEl>
                                          <p:spTgt spid="21"/>
                                        </p:tgtEl>
                                        <p:attrNameLst>
                                          <p:attrName>r</p:attrName>
                                        </p:attrNameLst>
                                      </p:cBhvr>
                                    </p:animRot>
                                    <p:animRot by="-240000">
                                      <p:cBhvr>
                                        <p:cTn id="40" dur="200" fill="hold">
                                          <p:stCondLst>
                                            <p:cond delay="600"/>
                                          </p:stCondLst>
                                        </p:cTn>
                                        <p:tgtEl>
                                          <p:spTgt spid="21"/>
                                        </p:tgtEl>
                                        <p:attrNameLst>
                                          <p:attrName>r</p:attrName>
                                        </p:attrNameLst>
                                      </p:cBhvr>
                                    </p:animRot>
                                    <p:animRot by="120000">
                                      <p:cBhvr>
                                        <p:cTn id="41"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714335"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Why Firebase ?</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2780E10A-BF24-4C26-B32C-C6E96EAD93FF}"/>
              </a:ext>
            </a:extLst>
          </p:cNvPr>
          <p:cNvSpPr>
            <a:spLocks noGrp="1"/>
          </p:cNvSpPr>
          <p:nvPr>
            <p:ph type="title"/>
          </p:nvPr>
        </p:nvSpPr>
        <p:spPr/>
        <p:txBody>
          <a:bodyPr/>
          <a:lstStyle/>
          <a:p>
            <a:r>
              <a:rPr lang="en-US" dirty="0"/>
              <a:t>Slide 8</a:t>
            </a:r>
          </a:p>
        </p:txBody>
      </p:sp>
      <p:sp>
        <p:nvSpPr>
          <p:cNvPr id="50" name="Rectangle 49">
            <a:extLst>
              <a:ext uri="{FF2B5EF4-FFF2-40B4-BE49-F238E27FC236}">
                <a16:creationId xmlns:a16="http://schemas.microsoft.com/office/drawing/2014/main" id="{F06F8999-970E-B3CD-23E2-F42BDC582527}"/>
              </a:ext>
            </a:extLst>
          </p:cNvPr>
          <p:cNvSpPr/>
          <p:nvPr/>
        </p:nvSpPr>
        <p:spPr>
          <a:xfrm>
            <a:off x="1845466" y="103478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Storage</a:t>
            </a:r>
          </a:p>
        </p:txBody>
      </p:sp>
      <p:pic>
        <p:nvPicPr>
          <p:cNvPr id="51" name="Picture 50">
            <a:extLst>
              <a:ext uri="{FF2B5EF4-FFF2-40B4-BE49-F238E27FC236}">
                <a16:creationId xmlns:a16="http://schemas.microsoft.com/office/drawing/2014/main" id="{DD168462-62F2-3FF9-4F9E-1B9CC7620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94" b="98847" l="289" r="98266">
                        <a14:foregroundMark x1="10405" y1="34006" x2="7514" y2="41210"/>
                        <a14:foregroundMark x1="3179" y1="38617" x2="2890" y2="37176"/>
                        <a14:foregroundMark x1="8671" y1="58790" x2="2312" y2="52161"/>
                        <a14:foregroundMark x1="2312" y1="52161" x2="9538" y2="58790"/>
                        <a14:foregroundMark x1="9538" y1="58790" x2="12428" y2="55043"/>
                        <a14:foregroundMark x1="69942" y1="13545" x2="64162" y2="10663"/>
                        <a14:foregroundMark x1="52312" y1="8069" x2="44798" y2="8069"/>
                        <a14:foregroundMark x1="35260" y1="11239" x2="28035" y2="15850"/>
                        <a14:foregroundMark x1="22832" y1="21326" x2="18497" y2="25937"/>
                        <a14:foregroundMark x1="14162" y1="76657" x2="11850" y2="68876"/>
                        <a14:foregroundMark x1="21387" y1="85014" x2="27746" y2="86744"/>
                        <a14:foregroundMark x1="35838" y1="90778" x2="47110" y2="94236"/>
                        <a14:foregroundMark x1="58960" y1="93372" x2="60983" y2="94524"/>
                        <a14:foregroundMark x1="72832" y1="87320" x2="71098" y2="82997"/>
                        <a14:foregroundMark x1="84682" y1="76945" x2="93064" y2="70605"/>
                        <a14:foregroundMark x1="93064" y1="61960" x2="91618" y2="52161"/>
                        <a14:foregroundMark x1="91329" y1="40346" x2="86994" y2="27666"/>
                        <a14:foregroundMark x1="83237" y1="21326" x2="81503" y2="19885"/>
                        <a14:foregroundMark x1="50867" y1="2594" x2="48844" y2="3170"/>
                        <a14:foregroundMark x1="83237" y1="22478" x2="82948" y2="24207"/>
                        <a14:foregroundMark x1="79769" y1="25072" x2="84104" y2="18732"/>
                        <a14:foregroundMark x1="41908" y1="99135" x2="40173" y2="93660"/>
                        <a14:foregroundMark x1="58671" y1="98847" x2="57803" y2="97406"/>
                        <a14:foregroundMark x1="79191" y1="82997" x2="75145" y2="86167"/>
                        <a14:foregroundMark x1="98266" y1="57637" x2="97110" y2="53026"/>
                        <a14:foregroundMark x1="97110" y1="38329" x2="97110" y2="38329"/>
                      </a14:backgroundRemoval>
                    </a14:imgEffect>
                  </a14:imgLayer>
                </a14:imgProps>
              </a:ext>
            </a:extLst>
          </a:blip>
          <a:stretch>
            <a:fillRect/>
          </a:stretch>
        </p:blipFill>
        <p:spPr>
          <a:xfrm>
            <a:off x="5642408" y="778794"/>
            <a:ext cx="5350912" cy="5366378"/>
          </a:xfrm>
          <a:prstGeom prst="rect">
            <a:avLst/>
          </a:prstGeom>
        </p:spPr>
      </p:pic>
      <p:sp>
        <p:nvSpPr>
          <p:cNvPr id="52" name="Rectangle 51" descr="Database">
            <a:extLst>
              <a:ext uri="{FF2B5EF4-FFF2-40B4-BE49-F238E27FC236}">
                <a16:creationId xmlns:a16="http://schemas.microsoft.com/office/drawing/2014/main" id="{B0F55125-602F-EC2B-BA0F-CBE7B88ADB0D}"/>
              </a:ext>
            </a:extLst>
          </p:cNvPr>
          <p:cNvSpPr/>
          <p:nvPr/>
        </p:nvSpPr>
        <p:spPr>
          <a:xfrm>
            <a:off x="720049" y="982890"/>
            <a:ext cx="447049" cy="44704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Rectangle 52" descr="Download from cloud">
            <a:extLst>
              <a:ext uri="{FF2B5EF4-FFF2-40B4-BE49-F238E27FC236}">
                <a16:creationId xmlns:a16="http://schemas.microsoft.com/office/drawing/2014/main" id="{A8B1FA16-C2C5-D63A-48DF-AACCDAF5A1CB}"/>
              </a:ext>
            </a:extLst>
          </p:cNvPr>
          <p:cNvSpPr/>
          <p:nvPr/>
        </p:nvSpPr>
        <p:spPr>
          <a:xfrm>
            <a:off x="751631" y="1759036"/>
            <a:ext cx="447049" cy="44704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54" name="Rectangle 53" descr="Employee Badge">
            <a:extLst>
              <a:ext uri="{FF2B5EF4-FFF2-40B4-BE49-F238E27FC236}">
                <a16:creationId xmlns:a16="http://schemas.microsoft.com/office/drawing/2014/main" id="{123B6B03-CC66-F20E-38A3-98AA7B6FBEB1}"/>
              </a:ext>
            </a:extLst>
          </p:cNvPr>
          <p:cNvSpPr/>
          <p:nvPr/>
        </p:nvSpPr>
        <p:spPr>
          <a:xfrm>
            <a:off x="758458" y="2535182"/>
            <a:ext cx="447049" cy="44704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5" name="Rectangle 54" descr="Checkmark">
            <a:extLst>
              <a:ext uri="{FF2B5EF4-FFF2-40B4-BE49-F238E27FC236}">
                <a16:creationId xmlns:a16="http://schemas.microsoft.com/office/drawing/2014/main" id="{6D7E3BA7-3A28-81B1-5708-398D50E32031}"/>
              </a:ext>
            </a:extLst>
          </p:cNvPr>
          <p:cNvSpPr/>
          <p:nvPr/>
        </p:nvSpPr>
        <p:spPr>
          <a:xfrm>
            <a:off x="773031" y="3299420"/>
            <a:ext cx="447049" cy="44704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6" name="Rectangle 55" descr="Gears">
            <a:extLst>
              <a:ext uri="{FF2B5EF4-FFF2-40B4-BE49-F238E27FC236}">
                <a16:creationId xmlns:a16="http://schemas.microsoft.com/office/drawing/2014/main" id="{2B90A9A0-1B55-30FE-0C59-87248FBA015A}"/>
              </a:ext>
            </a:extLst>
          </p:cNvPr>
          <p:cNvSpPr/>
          <p:nvPr/>
        </p:nvSpPr>
        <p:spPr>
          <a:xfrm>
            <a:off x="769158" y="4075567"/>
            <a:ext cx="447049" cy="44704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7" name="Rectangle 56" descr="Downward trend">
            <a:extLst>
              <a:ext uri="{FF2B5EF4-FFF2-40B4-BE49-F238E27FC236}">
                <a16:creationId xmlns:a16="http://schemas.microsoft.com/office/drawing/2014/main" id="{F8BDD901-16B1-8499-6E3C-3170F9E05CA6}"/>
              </a:ext>
            </a:extLst>
          </p:cNvPr>
          <p:cNvSpPr/>
          <p:nvPr/>
        </p:nvSpPr>
        <p:spPr>
          <a:xfrm>
            <a:off x="758457" y="4851714"/>
            <a:ext cx="447049" cy="44704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8" name="Rectangle 57">
            <a:extLst>
              <a:ext uri="{FF2B5EF4-FFF2-40B4-BE49-F238E27FC236}">
                <a16:creationId xmlns:a16="http://schemas.microsoft.com/office/drawing/2014/main" id="{73E94982-FDA2-B6E5-8525-EA13B928B976}"/>
              </a:ext>
            </a:extLst>
          </p:cNvPr>
          <p:cNvSpPr/>
          <p:nvPr/>
        </p:nvSpPr>
        <p:spPr>
          <a:xfrm>
            <a:off x="1845466" y="1782815"/>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Hosting</a:t>
            </a:r>
          </a:p>
        </p:txBody>
      </p:sp>
      <p:sp>
        <p:nvSpPr>
          <p:cNvPr id="59" name="Rectangle 58">
            <a:extLst>
              <a:ext uri="{FF2B5EF4-FFF2-40B4-BE49-F238E27FC236}">
                <a16:creationId xmlns:a16="http://schemas.microsoft.com/office/drawing/2014/main" id="{70FF1393-01C2-2C4C-A438-15722792FEC0}"/>
              </a:ext>
            </a:extLst>
          </p:cNvPr>
          <p:cNvSpPr/>
          <p:nvPr/>
        </p:nvSpPr>
        <p:spPr>
          <a:xfrm>
            <a:off x="1845465" y="2563299"/>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Authentication</a:t>
            </a:r>
          </a:p>
        </p:txBody>
      </p:sp>
      <p:sp>
        <p:nvSpPr>
          <p:cNvPr id="60" name="Rectangle 59">
            <a:extLst>
              <a:ext uri="{FF2B5EF4-FFF2-40B4-BE49-F238E27FC236}">
                <a16:creationId xmlns:a16="http://schemas.microsoft.com/office/drawing/2014/main" id="{5D44D937-3C38-B880-90DC-091B4016159F}"/>
              </a:ext>
            </a:extLst>
          </p:cNvPr>
          <p:cNvSpPr/>
          <p:nvPr/>
        </p:nvSpPr>
        <p:spPr>
          <a:xfrm>
            <a:off x="1852053" y="331133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Firebase M L</a:t>
            </a:r>
          </a:p>
        </p:txBody>
      </p:sp>
      <p:sp>
        <p:nvSpPr>
          <p:cNvPr id="61" name="Rectangle 60">
            <a:extLst>
              <a:ext uri="{FF2B5EF4-FFF2-40B4-BE49-F238E27FC236}">
                <a16:creationId xmlns:a16="http://schemas.microsoft.com/office/drawing/2014/main" id="{7E037138-2700-3241-4E8D-027E950954A0}"/>
              </a:ext>
            </a:extLst>
          </p:cNvPr>
          <p:cNvSpPr/>
          <p:nvPr/>
        </p:nvSpPr>
        <p:spPr>
          <a:xfrm>
            <a:off x="1852052" y="410368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Realtime Database</a:t>
            </a:r>
          </a:p>
        </p:txBody>
      </p:sp>
      <p:sp>
        <p:nvSpPr>
          <p:cNvPr id="62" name="Rectangle 61">
            <a:extLst>
              <a:ext uri="{FF2B5EF4-FFF2-40B4-BE49-F238E27FC236}">
                <a16:creationId xmlns:a16="http://schemas.microsoft.com/office/drawing/2014/main" id="{C35FA570-BA73-1E2C-5E1F-24F6C8255C46}"/>
              </a:ext>
            </a:extLst>
          </p:cNvPr>
          <p:cNvSpPr/>
          <p:nvPr/>
        </p:nvSpPr>
        <p:spPr>
          <a:xfrm>
            <a:off x="1852052" y="485171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Crash Reporting</a:t>
            </a:r>
          </a:p>
        </p:txBody>
      </p:sp>
      <p:pic>
        <p:nvPicPr>
          <p:cNvPr id="5" name="Content Placeholder 3">
            <a:extLst>
              <a:ext uri="{FF2B5EF4-FFF2-40B4-BE49-F238E27FC236}">
                <a16:creationId xmlns:a16="http://schemas.microsoft.com/office/drawing/2014/main" id="{52A001E5-4775-D3E2-7B13-5877568CF437}"/>
              </a:ext>
            </a:extLst>
          </p:cNvPr>
          <p:cNvPicPr>
            <a:picLocks noChangeAspect="1"/>
          </p:cNvPicPr>
          <p:nvPr/>
        </p:nvPicPr>
        <p:blipFill>
          <a:blip r:embed="rId17"/>
          <a:stretch>
            <a:fillRect/>
          </a:stretch>
        </p:blipFill>
        <p:spPr>
          <a:xfrm>
            <a:off x="-7521982" y="1177989"/>
            <a:ext cx="7073326" cy="4913128"/>
          </a:xfrm>
          <a:prstGeom prst="rect">
            <a:avLst/>
          </a:prstGeom>
          <a:ln w="28575">
            <a:solidFill>
              <a:schemeClr val="accent1"/>
            </a:solidFill>
          </a:ln>
        </p:spPr>
      </p:pic>
      <p:pic>
        <p:nvPicPr>
          <p:cNvPr id="1026" name="Picture 2" descr="Code Icon Vector Art, Icons, and Graphics for Free Download">
            <a:extLst>
              <a:ext uri="{FF2B5EF4-FFF2-40B4-BE49-F238E27FC236}">
                <a16:creationId xmlns:a16="http://schemas.microsoft.com/office/drawing/2014/main" id="{92B8822F-5B48-EE41-7289-C70003BE59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158" y="5627860"/>
            <a:ext cx="478631" cy="2892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F2E59A-D83D-510C-2734-46674D96B7F4}"/>
              </a:ext>
            </a:extLst>
          </p:cNvPr>
          <p:cNvSpPr/>
          <p:nvPr/>
        </p:nvSpPr>
        <p:spPr>
          <a:xfrm>
            <a:off x="1852052" y="5548788"/>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Developer Friendly</a:t>
            </a:r>
          </a:p>
        </p:txBody>
      </p:sp>
    </p:spTree>
    <p:extLst>
      <p:ext uri="{BB962C8B-B14F-4D97-AF65-F5344CB8AC3E}">
        <p14:creationId xmlns:p14="http://schemas.microsoft.com/office/powerpoint/2010/main" val="3310404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6" presetClass="emph" presetSubtype="0" repeatCount="indefinite" accel="43000" decel="49000" autoRev="1" fill="remove" nodeType="withEffect">
                                  <p:stCondLst>
                                    <p:cond delay="0"/>
                                  </p:stCondLst>
                                  <p:childTnLst>
                                    <p:animScale>
                                      <p:cBhvr>
                                        <p:cTn id="37" dur="100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0" grpId="0"/>
      <p:bldP spid="58" grpId="0"/>
      <p:bldP spid="59" grpId="0"/>
      <p:bldP spid="60" grpId="0"/>
      <p:bldP spid="61" grpId="0"/>
      <p:bldP spid="6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Authentication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hidden="1">
            <a:extLst>
              <a:ext uri="{FF2B5EF4-FFF2-40B4-BE49-F238E27FC236}">
                <a16:creationId xmlns:a16="http://schemas.microsoft.com/office/drawing/2014/main" id="{31C055C7-3FCB-433F-9834-9730B6D75DBC}"/>
              </a:ext>
            </a:extLst>
          </p:cNvPr>
          <p:cNvSpPr>
            <a:spLocks noGrp="1"/>
          </p:cNvSpPr>
          <p:nvPr>
            <p:ph type="title"/>
          </p:nvPr>
        </p:nvSpPr>
        <p:spPr/>
        <p:txBody>
          <a:bodyPr/>
          <a:lstStyle/>
          <a:p>
            <a:r>
              <a:rPr lang="en-US" dirty="0"/>
              <a:t>Slide 9</a:t>
            </a:r>
          </a:p>
        </p:txBody>
      </p:sp>
      <p:sp>
        <p:nvSpPr>
          <p:cNvPr id="7" name="Title 1">
            <a:extLst>
              <a:ext uri="{FF2B5EF4-FFF2-40B4-BE49-F238E27FC236}">
                <a16:creationId xmlns:a16="http://schemas.microsoft.com/office/drawing/2014/main" id="{BCA07040-A588-BE50-0E17-0963BEB8B366}"/>
              </a:ext>
            </a:extLst>
          </p:cNvPr>
          <p:cNvSpPr txBox="1">
            <a:spLocks/>
          </p:cNvSpPr>
          <p:nvPr/>
        </p:nvSpPr>
        <p:spPr>
          <a:xfrm>
            <a:off x="8361680" y="193212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bg1"/>
                </a:solidFill>
              </a:rPr>
              <a:t>Authentication</a:t>
            </a:r>
            <a:endParaRPr lang="en-US" sz="2200" dirty="0">
              <a:solidFill>
                <a:schemeClr val="bg1"/>
              </a:solidFill>
            </a:endParaRPr>
          </a:p>
        </p:txBody>
      </p:sp>
      <p:pic>
        <p:nvPicPr>
          <p:cNvPr id="8" name="Content Placeholder 3">
            <a:extLst>
              <a:ext uri="{FF2B5EF4-FFF2-40B4-BE49-F238E27FC236}">
                <a16:creationId xmlns:a16="http://schemas.microsoft.com/office/drawing/2014/main" id="{1F42CF19-B014-D9BD-DBD0-DFB50E0DFA37}"/>
              </a:ext>
            </a:extLst>
          </p:cNvPr>
          <p:cNvPicPr>
            <a:picLocks noChangeAspect="1"/>
          </p:cNvPicPr>
          <p:nvPr/>
        </p:nvPicPr>
        <p:blipFill>
          <a:blip r:embed="rId3"/>
          <a:stretch>
            <a:fillRect/>
          </a:stretch>
        </p:blipFill>
        <p:spPr>
          <a:xfrm>
            <a:off x="381000" y="972436"/>
            <a:ext cx="7073326" cy="4913128"/>
          </a:xfrm>
          <a:prstGeom prst="rect">
            <a:avLst/>
          </a:prstGeom>
          <a:ln w="28575">
            <a:solidFill>
              <a:schemeClr val="accent1"/>
            </a:solidFill>
          </a:ln>
        </p:spPr>
      </p:pic>
      <p:sp>
        <p:nvSpPr>
          <p:cNvPr id="9" name="!!bigo">
            <a:extLst>
              <a:ext uri="{FF2B5EF4-FFF2-40B4-BE49-F238E27FC236}">
                <a16:creationId xmlns:a16="http://schemas.microsoft.com/office/drawing/2014/main" id="{2A960679-D1E3-5A30-F51A-C0E67DABBF58}"/>
              </a:ext>
            </a:extLst>
          </p:cNvPr>
          <p:cNvSpPr/>
          <p:nvPr/>
        </p:nvSpPr>
        <p:spPr>
          <a:xfrm>
            <a:off x="-7242114" y="1211964"/>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A2E27F-CCE7-B908-B92C-86E148B7F891}"/>
              </a:ext>
            </a:extLst>
          </p:cNvPr>
          <p:cNvSpPr txBox="1"/>
          <p:nvPr/>
        </p:nvSpPr>
        <p:spPr>
          <a:xfrm>
            <a:off x="-6475559" y="2189417"/>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Tree>
    <p:extLst>
      <p:ext uri="{BB962C8B-B14F-4D97-AF65-F5344CB8AC3E}">
        <p14:creationId xmlns:p14="http://schemas.microsoft.com/office/powerpoint/2010/main" val="311651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26" presetClass="emph" presetSubtype="0" repeatCount="indefinite" fill="hold" grpId="0" nodeType="withEffect">
                                  <p:stCondLst>
                                    <p:cond delay="0"/>
                                  </p:stCondLst>
                                  <p:childTnLst>
                                    <p:animEffect transition="out" filter="fade">
                                      <p:cBhvr>
                                        <p:cTn id="9" dur="5500" tmFilter="0, 0; .2, .5; .8, .5; 1, 0"/>
                                        <p:tgtEl>
                                          <p:spTgt spid="7"/>
                                        </p:tgtEl>
                                      </p:cBhvr>
                                    </p:animEffect>
                                    <p:animScale>
                                      <p:cBhvr>
                                        <p:cTn id="10" dur="27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endPar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grpSp>
        <p:nvGrpSpPr>
          <p:cNvPr id="25" name="Group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ctangle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hidden="1">
            <a:extLst>
              <a:ext uri="{FF2B5EF4-FFF2-40B4-BE49-F238E27FC236}">
                <a16:creationId xmlns:a16="http://schemas.microsoft.com/office/drawing/2014/main" id="{049816CA-D25A-4DA3-944B-4F935E1EC6A5}"/>
              </a:ext>
            </a:extLst>
          </p:cNvPr>
          <p:cNvSpPr>
            <a:spLocks noGrp="1"/>
          </p:cNvSpPr>
          <p:nvPr>
            <p:ph type="title"/>
          </p:nvPr>
        </p:nvSpPr>
        <p:spPr/>
        <p:txBody>
          <a:bodyPr/>
          <a:lstStyle/>
          <a:p>
            <a:r>
              <a:rPr lang="en-US" dirty="0"/>
              <a:t>Slide 10</a:t>
            </a:r>
          </a:p>
        </p:txBody>
      </p:sp>
      <p:pic>
        <p:nvPicPr>
          <p:cNvPr id="4" name="Picture 3" descr="A picture containing logo">
            <a:extLst>
              <a:ext uri="{FF2B5EF4-FFF2-40B4-BE49-F238E27FC236}">
                <a16:creationId xmlns:a16="http://schemas.microsoft.com/office/drawing/2014/main" id="{69743CAC-C074-1A70-7FD1-F5DE3E928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8759" y1="58696" x2="58759" y2="46196"/>
                        <a14:foregroundMark x1="63504" y1="61957" x2="61314" y2="45109"/>
                        <a14:foregroundMark x1="18248" y1="86413" x2="18248" y2="86413"/>
                        <a14:foregroundMark x1="25547" y1="85326" x2="25547" y2="85326"/>
                        <a14:foregroundMark x1="27372" y1="87500" x2="27372" y2="87500"/>
                        <a14:foregroundMark x1="32847" y1="86413" x2="32847" y2="86413"/>
                        <a14:foregroundMark x1="38321" y1="86957" x2="38321" y2="86957"/>
                        <a14:foregroundMark x1="46715" y1="83152" x2="46715" y2="83152"/>
                        <a14:foregroundMark x1="51460" y1="86957" x2="51460" y2="86957"/>
                        <a14:foregroundMark x1="56204" y1="87500" x2="56204" y2="87500"/>
                        <a14:foregroundMark x1="66788" y1="85326" x2="66788" y2="85326"/>
                        <a14:foregroundMark x1="63139" y1="85870" x2="63139" y2="85870"/>
                        <a14:foregroundMark x1="70438" y1="86413" x2="70438" y2="86413"/>
                        <a14:foregroundMark x1="75547" y1="86957" x2="75547" y2="86957"/>
                        <a14:foregroundMark x1="80657" y1="86413" x2="80657" y2="86413"/>
                      </a14:backgroundRemoval>
                    </a14:imgEffect>
                  </a14:imgLayer>
                </a14:imgProps>
              </a:ext>
              <a:ext uri="{28A0092B-C50C-407E-A947-70E740481C1C}">
                <a14:useLocalDpi xmlns:a14="http://schemas.microsoft.com/office/drawing/2010/main" val="0"/>
              </a:ext>
            </a:extLst>
          </a:blip>
          <a:stretch>
            <a:fillRect/>
          </a:stretch>
        </p:blipFill>
        <p:spPr>
          <a:xfrm>
            <a:off x="7887184" y="1837461"/>
            <a:ext cx="3781051" cy="253909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bigo">
            <a:extLst>
              <a:ext uri="{FF2B5EF4-FFF2-40B4-BE49-F238E27FC236}">
                <a16:creationId xmlns:a16="http://schemas.microsoft.com/office/drawing/2014/main" id="{DABB45B2-A874-D353-498F-B86338D93064}"/>
              </a:ext>
            </a:extLst>
          </p:cNvPr>
          <p:cNvSpPr/>
          <p:nvPr/>
        </p:nvSpPr>
        <p:spPr>
          <a:xfrm>
            <a:off x="523765" y="1168400"/>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4E59031-00C2-40BD-D2A1-7F47CC762F9E}"/>
              </a:ext>
            </a:extLst>
          </p:cNvPr>
          <p:cNvSpPr txBox="1"/>
          <p:nvPr/>
        </p:nvSpPr>
        <p:spPr>
          <a:xfrm>
            <a:off x="1290320" y="2145853"/>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
        <p:nvSpPr>
          <p:cNvPr id="10" name="Rectangle: Rounded Corners 9">
            <a:extLst>
              <a:ext uri="{FF2B5EF4-FFF2-40B4-BE49-F238E27FC236}">
                <a16:creationId xmlns:a16="http://schemas.microsoft.com/office/drawing/2014/main" id="{D4205884-BF3C-9CD1-B036-61F6705029AE}"/>
              </a:ext>
            </a:extLst>
          </p:cNvPr>
          <p:cNvSpPr/>
          <p:nvPr/>
        </p:nvSpPr>
        <p:spPr>
          <a:xfrm>
            <a:off x="865856" y="-1684443"/>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pic>
        <p:nvPicPr>
          <p:cNvPr id="11" name="Content Placeholder 3">
            <a:extLst>
              <a:ext uri="{FF2B5EF4-FFF2-40B4-BE49-F238E27FC236}">
                <a16:creationId xmlns:a16="http://schemas.microsoft.com/office/drawing/2014/main" id="{33636549-EC08-06BA-2403-417BEBC778F7}"/>
              </a:ext>
            </a:extLst>
          </p:cNvPr>
          <p:cNvPicPr>
            <a:picLocks noChangeAspect="1"/>
          </p:cNvPicPr>
          <p:nvPr/>
        </p:nvPicPr>
        <p:blipFill>
          <a:blip r:embed="rId5"/>
          <a:stretch>
            <a:fillRect/>
          </a:stretch>
        </p:blipFill>
        <p:spPr>
          <a:xfrm>
            <a:off x="12971584" y="1083276"/>
            <a:ext cx="7073326" cy="4913128"/>
          </a:xfrm>
          <a:prstGeom prst="rect">
            <a:avLst/>
          </a:prstGeom>
          <a:ln w="28575">
            <a:solidFill>
              <a:schemeClr val="accent1"/>
            </a:solidFill>
          </a:ln>
        </p:spPr>
      </p:pic>
    </p:spTree>
    <p:extLst>
      <p:ext uri="{BB962C8B-B14F-4D97-AF65-F5344CB8AC3E}">
        <p14:creationId xmlns:p14="http://schemas.microsoft.com/office/powerpoint/2010/main" val="247118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sp>
        <p:nvSpPr>
          <p:cNvPr id="6" name="!!bigo">
            <a:extLst>
              <a:ext uri="{FF2B5EF4-FFF2-40B4-BE49-F238E27FC236}">
                <a16:creationId xmlns:a16="http://schemas.microsoft.com/office/drawing/2014/main" id="{D0161C1A-2E78-E4AF-27EA-611D552AB92E}"/>
              </a:ext>
            </a:extLst>
          </p:cNvPr>
          <p:cNvSpPr/>
          <p:nvPr/>
        </p:nvSpPr>
        <p:spPr>
          <a:xfrm>
            <a:off x="503445" y="3124200"/>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
        <p:nvSpPr>
          <p:cNvPr id="8" name="!!r2">
            <a:extLst>
              <a:ext uri="{FF2B5EF4-FFF2-40B4-BE49-F238E27FC236}">
                <a16:creationId xmlns:a16="http://schemas.microsoft.com/office/drawing/2014/main" id="{D291240E-9AD8-B584-DC5A-09A0A2D7A6EA}"/>
              </a:ext>
            </a:extLst>
          </p:cNvPr>
          <p:cNvSpPr/>
          <p:nvPr/>
        </p:nvSpPr>
        <p:spPr>
          <a:xfrm>
            <a:off x="4343184" y="3124200"/>
            <a:ext cx="2971800"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UID</a:t>
            </a:r>
            <a:endParaRPr lang="en-IN" dirty="0"/>
          </a:p>
        </p:txBody>
      </p:sp>
      <p:sp>
        <p:nvSpPr>
          <p:cNvPr id="10" name="!!r3">
            <a:extLst>
              <a:ext uri="{FF2B5EF4-FFF2-40B4-BE49-F238E27FC236}">
                <a16:creationId xmlns:a16="http://schemas.microsoft.com/office/drawing/2014/main" id="{27879F4C-0D43-0257-71EA-051536D3AAEC}"/>
              </a:ext>
            </a:extLst>
          </p:cNvPr>
          <p:cNvSpPr/>
          <p:nvPr/>
        </p:nvSpPr>
        <p:spPr>
          <a:xfrm>
            <a:off x="8589848" y="3124200"/>
            <a:ext cx="3098707"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Name(varchar)</a:t>
            </a:r>
          </a:p>
          <a:p>
            <a:pPr marL="285750" indent="-285750">
              <a:buFont typeface="Arial" panose="020B0604020202020204" pitchFamily="34" charset="0"/>
              <a:buChar char="•"/>
            </a:pPr>
            <a:r>
              <a:rPr lang="en-US" dirty="0"/>
              <a:t>Strength(integer)</a:t>
            </a:r>
          </a:p>
          <a:p>
            <a:pPr marL="285750" indent="-285750">
              <a:buFont typeface="Arial" panose="020B0604020202020204" pitchFamily="34" charset="0"/>
              <a:buChar char="•"/>
            </a:pPr>
            <a:r>
              <a:rPr lang="en-US" dirty="0"/>
              <a:t>Sugars(varchar)</a:t>
            </a:r>
            <a:endParaRPr lang="en-IN" dirty="0"/>
          </a:p>
        </p:txBody>
      </p:sp>
      <p:sp>
        <p:nvSpPr>
          <p:cNvPr id="11" name="TextBox 10">
            <a:extLst>
              <a:ext uri="{FF2B5EF4-FFF2-40B4-BE49-F238E27FC236}">
                <a16:creationId xmlns:a16="http://schemas.microsoft.com/office/drawing/2014/main" id="{CDC7D94D-D21F-C1B1-8B10-A592C7D0808A}"/>
              </a:ext>
            </a:extLst>
          </p:cNvPr>
          <p:cNvSpPr txBox="1"/>
          <p:nvPr/>
        </p:nvSpPr>
        <p:spPr>
          <a:xfrm>
            <a:off x="704367" y="2417596"/>
            <a:ext cx="2103120" cy="523220"/>
          </a:xfrm>
          <a:prstGeom prst="rect">
            <a:avLst/>
          </a:prstGeom>
          <a:solidFill>
            <a:schemeClr val="tx1">
              <a:lumMod val="50000"/>
              <a:lumOff val="50000"/>
            </a:schemeClr>
          </a:solidFill>
        </p:spPr>
        <p:txBody>
          <a:bodyPr wrap="square" rtlCol="0">
            <a:spAutoFit/>
          </a:bodyPr>
          <a:lstStyle/>
          <a:p>
            <a:pPr algn="ctr"/>
            <a:r>
              <a:rPr lang="en-US" sz="2800" dirty="0"/>
              <a:t>Collection</a:t>
            </a:r>
            <a:endParaRPr lang="en-IN" sz="2800" dirty="0"/>
          </a:p>
        </p:txBody>
      </p:sp>
      <p:sp>
        <p:nvSpPr>
          <p:cNvPr id="12" name="TextBox 11">
            <a:extLst>
              <a:ext uri="{FF2B5EF4-FFF2-40B4-BE49-F238E27FC236}">
                <a16:creationId xmlns:a16="http://schemas.microsoft.com/office/drawing/2014/main" id="{A5E02AFE-0675-2573-9792-E96C19A87A15}"/>
              </a:ext>
            </a:extLst>
          </p:cNvPr>
          <p:cNvSpPr txBox="1"/>
          <p:nvPr/>
        </p:nvSpPr>
        <p:spPr>
          <a:xfrm>
            <a:off x="8914873" y="2417596"/>
            <a:ext cx="2446019" cy="523220"/>
          </a:xfrm>
          <a:prstGeom prst="rect">
            <a:avLst/>
          </a:prstGeom>
          <a:solidFill>
            <a:schemeClr val="tx1">
              <a:lumMod val="50000"/>
              <a:lumOff val="50000"/>
            </a:schemeClr>
          </a:solidFill>
        </p:spPr>
        <p:txBody>
          <a:bodyPr wrap="square" rtlCol="0">
            <a:spAutoFit/>
          </a:bodyPr>
          <a:lstStyle/>
          <a:p>
            <a:pPr algn="ctr"/>
            <a:r>
              <a:rPr lang="en-US" sz="2800" dirty="0"/>
              <a:t>Document(UID)</a:t>
            </a:r>
            <a:endParaRPr lang="en-IN" sz="2800" dirty="0"/>
          </a:p>
        </p:txBody>
      </p:sp>
      <p:sp>
        <p:nvSpPr>
          <p:cNvPr id="13" name="TextBox 12">
            <a:extLst>
              <a:ext uri="{FF2B5EF4-FFF2-40B4-BE49-F238E27FC236}">
                <a16:creationId xmlns:a16="http://schemas.microsoft.com/office/drawing/2014/main" id="{49F2049A-414D-3865-C4AE-F96FB546B280}"/>
              </a:ext>
            </a:extLst>
          </p:cNvPr>
          <p:cNvSpPr txBox="1"/>
          <p:nvPr/>
        </p:nvSpPr>
        <p:spPr>
          <a:xfrm>
            <a:off x="4110377" y="2417596"/>
            <a:ext cx="3501606" cy="523220"/>
          </a:xfrm>
          <a:prstGeom prst="rect">
            <a:avLst/>
          </a:prstGeom>
          <a:solidFill>
            <a:schemeClr val="tx1">
              <a:lumMod val="50000"/>
              <a:lumOff val="50000"/>
            </a:schemeClr>
          </a:solidFill>
        </p:spPr>
        <p:txBody>
          <a:bodyPr wrap="square" rtlCol="0">
            <a:spAutoFit/>
          </a:bodyPr>
          <a:lstStyle/>
          <a:p>
            <a:pPr algn="ctr"/>
            <a:r>
              <a:rPr lang="en-US" sz="2800" dirty="0"/>
              <a:t>Sub-Collection(Brews)</a:t>
            </a:r>
            <a:endParaRPr lang="en-IN" sz="2800" dirty="0"/>
          </a:p>
        </p:txBody>
      </p:sp>
      <p:sp>
        <p:nvSpPr>
          <p:cNvPr id="14" name="Arrow: Right 13">
            <a:extLst>
              <a:ext uri="{FF2B5EF4-FFF2-40B4-BE49-F238E27FC236}">
                <a16:creationId xmlns:a16="http://schemas.microsoft.com/office/drawing/2014/main" id="{56F1FD15-1460-0D49-159D-AE3F1D36950C}"/>
              </a:ext>
            </a:extLst>
          </p:cNvPr>
          <p:cNvSpPr/>
          <p:nvPr/>
        </p:nvSpPr>
        <p:spPr>
          <a:xfrm>
            <a:off x="3261360"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7683E72-87D6-B681-9E4A-7EED99396372}"/>
              </a:ext>
            </a:extLst>
          </p:cNvPr>
          <p:cNvSpPr/>
          <p:nvPr/>
        </p:nvSpPr>
        <p:spPr>
          <a:xfrm>
            <a:off x="7546016"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383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500"/>
                                        <p:tgtEl>
                                          <p:spTgt spid="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8" grpId="0" animBg="1"/>
      <p:bldP spid="10"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pic>
        <p:nvPicPr>
          <p:cNvPr id="5" name="Picture 4" descr="Graphical user interface, text, application, email&#10;&#10;Description automatically generated">
            <a:extLst>
              <a:ext uri="{FF2B5EF4-FFF2-40B4-BE49-F238E27FC236}">
                <a16:creationId xmlns:a16="http://schemas.microsoft.com/office/drawing/2014/main" id="{F1EC4CE9-E402-F2C5-253D-1D5E6EB952D6}"/>
              </a:ext>
            </a:extLst>
          </p:cNvPr>
          <p:cNvPicPr>
            <a:picLocks noChangeAspect="1"/>
          </p:cNvPicPr>
          <p:nvPr/>
        </p:nvPicPr>
        <p:blipFill>
          <a:blip r:embed="rId3"/>
          <a:stretch>
            <a:fillRect/>
          </a:stretch>
        </p:blipFill>
        <p:spPr>
          <a:xfrm>
            <a:off x="515076" y="1017899"/>
            <a:ext cx="5426764" cy="2577712"/>
          </a:xfrm>
          <a:prstGeom prst="rect">
            <a:avLst/>
          </a:prstGeom>
          <a:ln w="28575">
            <a:solidFill>
              <a:schemeClr val="accent1"/>
            </a:solidFill>
          </a:ln>
        </p:spPr>
      </p:pic>
      <p:pic>
        <p:nvPicPr>
          <p:cNvPr id="7" name="Picture 6">
            <a:extLst>
              <a:ext uri="{FF2B5EF4-FFF2-40B4-BE49-F238E27FC236}">
                <a16:creationId xmlns:a16="http://schemas.microsoft.com/office/drawing/2014/main" id="{88E4A175-33E8-0FAD-D2F1-8ADABFAFE822}"/>
              </a:ext>
            </a:extLst>
          </p:cNvPr>
          <p:cNvPicPr>
            <a:picLocks noChangeAspect="1"/>
          </p:cNvPicPr>
          <p:nvPr/>
        </p:nvPicPr>
        <p:blipFill>
          <a:blip r:embed="rId4"/>
          <a:stretch>
            <a:fillRect/>
          </a:stretch>
        </p:blipFill>
        <p:spPr>
          <a:xfrm>
            <a:off x="515076" y="4143522"/>
            <a:ext cx="5426764" cy="1967202"/>
          </a:xfrm>
          <a:prstGeom prst="rect">
            <a:avLst/>
          </a:prstGeom>
          <a:ln w="28575">
            <a:solidFill>
              <a:schemeClr val="accent1"/>
            </a:solidFill>
          </a:ln>
        </p:spPr>
      </p:pic>
      <p:pic>
        <p:nvPicPr>
          <p:cNvPr id="9" name="Picture 8">
            <a:extLst>
              <a:ext uri="{FF2B5EF4-FFF2-40B4-BE49-F238E27FC236}">
                <a16:creationId xmlns:a16="http://schemas.microsoft.com/office/drawing/2014/main" id="{2F595E3A-B3FC-6203-CF2D-4F2129C536F2}"/>
              </a:ext>
            </a:extLst>
          </p:cNvPr>
          <p:cNvPicPr>
            <a:picLocks noChangeAspect="1"/>
          </p:cNvPicPr>
          <p:nvPr/>
        </p:nvPicPr>
        <p:blipFill>
          <a:blip r:embed="rId5"/>
          <a:stretch>
            <a:fillRect/>
          </a:stretch>
        </p:blipFill>
        <p:spPr>
          <a:xfrm>
            <a:off x="6365908" y="2369637"/>
            <a:ext cx="5426764" cy="3038988"/>
          </a:xfrm>
          <a:prstGeom prst="rect">
            <a:avLst/>
          </a:prstGeom>
          <a:ln w="28575">
            <a:solidFill>
              <a:schemeClr val="accent1"/>
            </a:solidFill>
          </a:ln>
        </p:spPr>
      </p:pic>
      <p:sp>
        <p:nvSpPr>
          <p:cNvPr id="28" name="!!bigo">
            <a:extLst>
              <a:ext uri="{FF2B5EF4-FFF2-40B4-BE49-F238E27FC236}">
                <a16:creationId xmlns:a16="http://schemas.microsoft.com/office/drawing/2014/main" id="{7567FE08-41D8-2454-948C-F65C13CA3230}"/>
              </a:ext>
            </a:extLst>
          </p:cNvPr>
          <p:cNvSpPr/>
          <p:nvPr/>
        </p:nvSpPr>
        <p:spPr>
          <a:xfrm>
            <a:off x="13773968" y="3024595"/>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Tree>
    <p:extLst>
      <p:ext uri="{BB962C8B-B14F-4D97-AF65-F5344CB8AC3E}">
        <p14:creationId xmlns:p14="http://schemas.microsoft.com/office/powerpoint/2010/main" val="419197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400BAFD-1E8A-7A7B-BB92-5E5BC23AB0AD}"/>
              </a:ext>
            </a:extLst>
          </p:cNvPr>
          <p:cNvSpPr/>
          <p:nvPr/>
        </p:nvSpPr>
        <p:spPr>
          <a:xfrm>
            <a:off x="231041"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OUR BIG IDEA</a:t>
            </a:r>
          </a:p>
          <a:p>
            <a:endParaRPr lang="en-IN" sz="3200" dirty="0"/>
          </a:p>
        </p:txBody>
      </p:sp>
      <p:sp>
        <p:nvSpPr>
          <p:cNvPr id="5" name="TextBox 4">
            <a:extLst>
              <a:ext uri="{FF2B5EF4-FFF2-40B4-BE49-F238E27FC236}">
                <a16:creationId xmlns:a16="http://schemas.microsoft.com/office/drawing/2014/main" id="{A79EA47D-E659-C656-CF28-9D71E76B17CF}"/>
              </a:ext>
            </a:extLst>
          </p:cNvPr>
          <p:cNvSpPr txBox="1"/>
          <p:nvPr/>
        </p:nvSpPr>
        <p:spPr>
          <a:xfrm>
            <a:off x="902932"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77" name="!!orangenew">
            <a:extLst>
              <a:ext uri="{FF2B5EF4-FFF2-40B4-BE49-F238E27FC236}">
                <a16:creationId xmlns:a16="http://schemas.microsoft.com/office/drawing/2014/main" id="{A4DCB6E7-FA24-4097-B895-143F81243540}"/>
              </a:ext>
            </a:extLst>
          </p:cNvPr>
          <p:cNvSpPr/>
          <p:nvPr/>
        </p:nvSpPr>
        <p:spPr>
          <a:xfrm>
            <a:off x="-702638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347F408-98EC-768D-2899-A8B89B0EFB3A}"/>
              </a:ext>
            </a:extLst>
          </p:cNvPr>
          <p:cNvSpPr txBox="1"/>
          <p:nvPr/>
        </p:nvSpPr>
        <p:spPr>
          <a:xfrm>
            <a:off x="784233" y="1423446"/>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
        <p:nvSpPr>
          <p:cNvPr id="9" name="TextBox 8">
            <a:extLst>
              <a:ext uri="{FF2B5EF4-FFF2-40B4-BE49-F238E27FC236}">
                <a16:creationId xmlns:a16="http://schemas.microsoft.com/office/drawing/2014/main" id="{AAB14BF8-45D2-0300-6D8E-41815AF2CC1D}"/>
              </a:ext>
            </a:extLst>
          </p:cNvPr>
          <p:cNvSpPr txBox="1"/>
          <p:nvPr/>
        </p:nvSpPr>
        <p:spPr>
          <a:xfrm>
            <a:off x="-6462901" y="3313699"/>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10" name="TextBox 9">
            <a:extLst>
              <a:ext uri="{FF2B5EF4-FFF2-40B4-BE49-F238E27FC236}">
                <a16:creationId xmlns:a16="http://schemas.microsoft.com/office/drawing/2014/main" id="{D9B2E072-D3B6-58AD-2EC7-92E7DAECD85D}"/>
              </a:ext>
            </a:extLst>
          </p:cNvPr>
          <p:cNvSpPr txBox="1"/>
          <p:nvPr/>
        </p:nvSpPr>
        <p:spPr>
          <a:xfrm>
            <a:off x="-6450455" y="5048389"/>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12" name="TextBox 11">
            <a:extLst>
              <a:ext uri="{FF2B5EF4-FFF2-40B4-BE49-F238E27FC236}">
                <a16:creationId xmlns:a16="http://schemas.microsoft.com/office/drawing/2014/main" id="{CB69A63E-623B-9C0A-61DB-A9F439CC9605}"/>
              </a:ext>
            </a:extLst>
          </p:cNvPr>
          <p:cNvSpPr txBox="1"/>
          <p:nvPr/>
        </p:nvSpPr>
        <p:spPr>
          <a:xfrm>
            <a:off x="-6450455" y="1857337"/>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8"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Logic</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13" name="Rectangle 12"/>
          <p:cNvSpPr/>
          <p:nvPr/>
        </p:nvSpPr>
        <p:spPr>
          <a:xfrm>
            <a:off x="1284066" y="1635337"/>
            <a:ext cx="285359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Pricing</a:t>
            </a:r>
          </a:p>
        </p:txBody>
      </p:sp>
      <p:sp>
        <p:nvSpPr>
          <p:cNvPr id="14" name="Rectangle 13"/>
          <p:cNvSpPr/>
          <p:nvPr/>
        </p:nvSpPr>
        <p:spPr>
          <a:xfrm>
            <a:off x="1284066" y="2001262"/>
            <a:ext cx="9810654" cy="582980"/>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Any organization that avails the benefits of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KofeeKo</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will be charged with a percent based on the overall users and other usage criteria.</a:t>
            </a:r>
          </a:p>
        </p:txBody>
      </p:sp>
      <p:grpSp>
        <p:nvGrpSpPr>
          <p:cNvPr id="18" name="Group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0" name="Rectangle 19"/>
          <p:cNvSpPr/>
          <p:nvPr/>
        </p:nvSpPr>
        <p:spPr>
          <a:xfrm>
            <a:off x="1284066" y="2944960"/>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Bug Fixes</a:t>
            </a:r>
          </a:p>
        </p:txBody>
      </p:sp>
      <p:sp>
        <p:nvSpPr>
          <p:cNvPr id="21" name="Rectangle 20"/>
          <p:cNvSpPr/>
          <p:nvPr/>
        </p:nvSpPr>
        <p:spPr>
          <a:xfrm>
            <a:off x="1284066" y="3310885"/>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Constant bug fixes and updates for performance improvements and new features.</a:t>
            </a:r>
          </a:p>
        </p:txBody>
      </p:sp>
      <p:grpSp>
        <p:nvGrpSpPr>
          <p:cNvPr id="25" name="Group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2"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9" name="Rectangle 28"/>
          <p:cNvSpPr/>
          <p:nvPr/>
        </p:nvSpPr>
        <p:spPr>
          <a:xfrm>
            <a:off x="1284066" y="3981728"/>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Expansion</a:t>
            </a:r>
          </a:p>
        </p:txBody>
      </p:sp>
      <p:sp>
        <p:nvSpPr>
          <p:cNvPr id="30" name="Rectangle 29"/>
          <p:cNvSpPr/>
          <p:nvPr/>
        </p:nvSpPr>
        <p:spPr>
          <a:xfrm>
            <a:off x="1284066" y="4347653"/>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Expand and inclusion of other snacks and pleasantries such as tea , biscuits  etc.  </a:t>
            </a:r>
          </a:p>
        </p:txBody>
      </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Tree>
    <p:extLst>
      <p:ext uri="{BB962C8B-B14F-4D97-AF65-F5344CB8AC3E}">
        <p14:creationId xmlns:p14="http://schemas.microsoft.com/office/powerpoint/2010/main" val="33973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989" y="2286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Live Demonstration</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pic>
        <p:nvPicPr>
          <p:cNvPr id="4" name="Media1">
            <a:hlinkClick r:id="" action="ppaction://media"/>
            <a:extLst>
              <a:ext uri="{FF2B5EF4-FFF2-40B4-BE49-F238E27FC236}">
                <a16:creationId xmlns:a16="http://schemas.microsoft.com/office/drawing/2014/main" id="{7449B4DF-4DCD-1826-4478-F5CC298D91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436" y="361950"/>
            <a:ext cx="2676525" cy="5947833"/>
          </a:xfrm>
          <a:prstGeom prst="rect">
            <a:avLst/>
          </a:prstGeom>
          <a:ln>
            <a:solidFill>
              <a:schemeClr val="accent1"/>
            </a:solidFill>
          </a:ln>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llustration of a coffee cup and saucer with steam coming out and the wording &quot;Coffee Shop&quot; within the s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620596" y="34290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1358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rangenew">
            <a:extLst>
              <a:ext uri="{FF2B5EF4-FFF2-40B4-BE49-F238E27FC236}">
                <a16:creationId xmlns:a16="http://schemas.microsoft.com/office/drawing/2014/main" id="{E400BAFD-1E8A-7A7B-BB92-5E5BC23AB0AD}"/>
              </a:ext>
            </a:extLst>
          </p:cNvPr>
          <p:cNvSpPr/>
          <p:nvPr/>
        </p:nvSpPr>
        <p:spPr>
          <a:xfrm>
            <a:off x="17715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The Solution…</a:t>
            </a:r>
          </a:p>
          <a:p>
            <a:endParaRPr lang="en-IN" sz="3200" dirty="0"/>
          </a:p>
        </p:txBody>
      </p:sp>
      <p:sp>
        <p:nvSpPr>
          <p:cNvPr id="8" name="TextBox 7">
            <a:extLst>
              <a:ext uri="{FF2B5EF4-FFF2-40B4-BE49-F238E27FC236}">
                <a16:creationId xmlns:a16="http://schemas.microsoft.com/office/drawing/2014/main" id="{BD2E90E1-5598-F59E-6FD3-A5186BB70798}"/>
              </a:ext>
            </a:extLst>
          </p:cNvPr>
          <p:cNvSpPr txBox="1"/>
          <p:nvPr/>
        </p:nvSpPr>
        <p:spPr>
          <a:xfrm>
            <a:off x="701250" y="3121608"/>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37" name="TextBox 36">
            <a:extLst>
              <a:ext uri="{FF2B5EF4-FFF2-40B4-BE49-F238E27FC236}">
                <a16:creationId xmlns:a16="http://schemas.microsoft.com/office/drawing/2014/main" id="{C91D6113-9C77-4FE5-D623-8CF4E7E655F5}"/>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pic>
        <p:nvPicPr>
          <p:cNvPr id="18" name="Picture 17">
            <a:extLst>
              <a:ext uri="{FF2B5EF4-FFF2-40B4-BE49-F238E27FC236}">
                <a16:creationId xmlns:a16="http://schemas.microsoft.com/office/drawing/2014/main" id="{FFC6384E-5F15-EC90-EBC3-C25F268B904D}"/>
              </a:ext>
            </a:extLst>
          </p:cNvPr>
          <p:cNvPicPr>
            <a:picLocks noChangeAspect="1"/>
          </p:cNvPicPr>
          <p:nvPr/>
        </p:nvPicPr>
        <p:blipFill>
          <a:blip r:embed="rId5"/>
          <a:stretch>
            <a:fillRect/>
          </a:stretch>
        </p:blipFill>
        <p:spPr>
          <a:xfrm>
            <a:off x="7677327" y="-5059369"/>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oldblue">
            <a:extLst>
              <a:ext uri="{FF2B5EF4-FFF2-40B4-BE49-F238E27FC236}">
                <a16:creationId xmlns:a16="http://schemas.microsoft.com/office/drawing/2014/main" id="{68246E48-607E-A4BC-CE92-4354656C95FE}"/>
              </a:ext>
            </a:extLst>
          </p:cNvPr>
          <p:cNvSpPr/>
          <p:nvPr/>
        </p:nvSpPr>
        <p:spPr>
          <a:xfrm>
            <a:off x="278779" y="-3343036"/>
            <a:ext cx="5823294" cy="1886674"/>
          </a:xfrm>
          <a:prstGeom prst="roundRect">
            <a:avLst/>
          </a:prstGeom>
          <a:solidFill>
            <a:srgbClr val="01F4FA">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DF5B0490-F7D9-C949-FEE2-AACD44D57ED8}"/>
              </a:ext>
            </a:extLst>
          </p:cNvPr>
          <p:cNvSpPr txBox="1"/>
          <p:nvPr/>
        </p:nvSpPr>
        <p:spPr>
          <a:xfrm>
            <a:off x="554802" y="-2999864"/>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2" name="TextBox 1">
            <a:extLst>
              <a:ext uri="{FF2B5EF4-FFF2-40B4-BE49-F238E27FC236}">
                <a16:creationId xmlns:a16="http://schemas.microsoft.com/office/drawing/2014/main" id="{27B056B2-4D43-EF0A-084D-5CEE4494C718}"/>
              </a:ext>
            </a:extLst>
          </p:cNvPr>
          <p:cNvSpPr txBox="1"/>
          <p:nvPr/>
        </p:nvSpPr>
        <p:spPr>
          <a:xfrm>
            <a:off x="713696" y="4856298"/>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9" name="Rectangle: Rounded Corners 8">
            <a:extLst>
              <a:ext uri="{FF2B5EF4-FFF2-40B4-BE49-F238E27FC236}">
                <a16:creationId xmlns:a16="http://schemas.microsoft.com/office/drawing/2014/main" id="{74F81A30-6543-FD49-1B3D-F145A492CE6C}"/>
              </a:ext>
            </a:extLst>
          </p:cNvPr>
          <p:cNvSpPr/>
          <p:nvPr/>
        </p:nvSpPr>
        <p:spPr>
          <a:xfrm>
            <a:off x="12369158"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7A3A77F-7467-2EE8-53D0-1C0F2E8F0E27}"/>
              </a:ext>
            </a:extLst>
          </p:cNvPr>
          <p:cNvSpPr txBox="1"/>
          <p:nvPr/>
        </p:nvSpPr>
        <p:spPr>
          <a:xfrm>
            <a:off x="13041049" y="1913460"/>
            <a:ext cx="5534443" cy="1200329"/>
          </a:xfrm>
          <a:prstGeom prst="rect">
            <a:avLst/>
          </a:prstGeom>
          <a:noFill/>
        </p:spPr>
        <p:txBody>
          <a:bodyPr wrap="square" rtlCol="0">
            <a:spAutoFit/>
          </a:bodyPr>
          <a:lstStyle/>
          <a:p>
            <a:r>
              <a:rPr lang="en-US" b="1" dirty="0" err="1">
                <a:solidFill>
                  <a:schemeClr val="accent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12" name="TextBox 11">
            <a:extLst>
              <a:ext uri="{FF2B5EF4-FFF2-40B4-BE49-F238E27FC236}">
                <a16:creationId xmlns:a16="http://schemas.microsoft.com/office/drawing/2014/main" id="{B4225FAA-162E-9AF8-ED4A-215F617E40D8}"/>
              </a:ext>
            </a:extLst>
          </p:cNvPr>
          <p:cNvSpPr txBox="1"/>
          <p:nvPr/>
        </p:nvSpPr>
        <p:spPr>
          <a:xfrm>
            <a:off x="13041049"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3" name="TextBox 12">
            <a:extLst>
              <a:ext uri="{FF2B5EF4-FFF2-40B4-BE49-F238E27FC236}">
                <a16:creationId xmlns:a16="http://schemas.microsoft.com/office/drawing/2014/main" id="{41BA5F65-21FA-6354-ED3D-188432B1D1AE}"/>
              </a:ext>
            </a:extLst>
          </p:cNvPr>
          <p:cNvSpPr txBox="1"/>
          <p:nvPr/>
        </p:nvSpPr>
        <p:spPr>
          <a:xfrm>
            <a:off x="713696" y="1665246"/>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61444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pic>
        <p:nvPicPr>
          <p:cNvPr id="11" name="Picture 10">
            <a:extLst>
              <a:ext uri="{FF2B5EF4-FFF2-40B4-BE49-F238E27FC236}">
                <a16:creationId xmlns:a16="http://schemas.microsoft.com/office/drawing/2014/main" id="{B9DB12F3-8D84-ACED-5183-0BB519504196}"/>
              </a:ext>
            </a:extLst>
          </p:cNvPr>
          <p:cNvPicPr>
            <a:picLocks noChangeAspect="1"/>
          </p:cNvPicPr>
          <p:nvPr/>
        </p:nvPicPr>
        <p:blipFill>
          <a:blip r:embed="rId4"/>
          <a:stretch>
            <a:fillRect/>
          </a:stretch>
        </p:blipFill>
        <p:spPr>
          <a:xfrm>
            <a:off x="7776135" y="809894"/>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4A46A5FE-39AF-38AA-1979-928205C1BEFB}"/>
              </a:ext>
            </a:extLst>
          </p:cNvPr>
          <p:cNvSpPr/>
          <p:nvPr/>
        </p:nvSpPr>
        <p:spPr>
          <a:xfrm>
            <a:off x="542782" y="1458410"/>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6" name="Rectangle: Rounded Corners 5">
            <a:extLst>
              <a:ext uri="{FF2B5EF4-FFF2-40B4-BE49-F238E27FC236}">
                <a16:creationId xmlns:a16="http://schemas.microsoft.com/office/drawing/2014/main" id="{1CAEEDC9-33DE-43F9-3183-6E395DB30887}"/>
              </a:ext>
            </a:extLst>
          </p:cNvPr>
          <p:cNvSpPr/>
          <p:nvPr/>
        </p:nvSpPr>
        <p:spPr>
          <a:xfrm>
            <a:off x="588366" y="-3377883"/>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15D59EB-08AE-EDBF-6968-9CA0E2CD0219}"/>
              </a:ext>
            </a:extLst>
          </p:cNvPr>
          <p:cNvSpPr txBox="1"/>
          <p:nvPr/>
        </p:nvSpPr>
        <p:spPr>
          <a:xfrm>
            <a:off x="870337" y="-3241257"/>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8" name="Picture 7">
            <a:extLst>
              <a:ext uri="{FF2B5EF4-FFF2-40B4-BE49-F238E27FC236}">
                <a16:creationId xmlns:a16="http://schemas.microsoft.com/office/drawing/2014/main" id="{C2878A5A-92FB-CF9D-EAC0-B013C67212EF}"/>
              </a:ext>
            </a:extLst>
          </p:cNvPr>
          <p:cNvPicPr>
            <a:picLocks noChangeAspect="1"/>
          </p:cNvPicPr>
          <p:nvPr/>
        </p:nvPicPr>
        <p:blipFill>
          <a:blip r:embed="rId5"/>
          <a:stretch>
            <a:fillRect/>
          </a:stretch>
        </p:blipFill>
        <p:spPr>
          <a:xfrm>
            <a:off x="7760893" y="-4259199"/>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448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sp>
        <p:nvSpPr>
          <p:cNvPr id="16" name="Rectangle: Rounded Corners 15">
            <a:extLst>
              <a:ext uri="{FF2B5EF4-FFF2-40B4-BE49-F238E27FC236}">
                <a16:creationId xmlns:a16="http://schemas.microsoft.com/office/drawing/2014/main" id="{E911BE9F-B909-C183-D669-A083628B58CE}"/>
              </a:ext>
            </a:extLst>
          </p:cNvPr>
          <p:cNvSpPr/>
          <p:nvPr/>
        </p:nvSpPr>
        <p:spPr>
          <a:xfrm>
            <a:off x="542782" y="1620456"/>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15" name="Picture 14">
            <a:extLst>
              <a:ext uri="{FF2B5EF4-FFF2-40B4-BE49-F238E27FC236}">
                <a16:creationId xmlns:a16="http://schemas.microsoft.com/office/drawing/2014/main" id="{8FC8C66C-0AE0-1A20-F01C-7F99BD514075}"/>
              </a:ext>
            </a:extLst>
          </p:cNvPr>
          <p:cNvPicPr>
            <a:picLocks noChangeAspect="1"/>
          </p:cNvPicPr>
          <p:nvPr/>
        </p:nvPicPr>
        <p:blipFill>
          <a:blip r:embed="rId4"/>
          <a:stretch>
            <a:fillRect/>
          </a:stretch>
        </p:blipFill>
        <p:spPr>
          <a:xfrm>
            <a:off x="7715309" y="739140"/>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22A3CE2D-E0D6-3736-0CE2-67A4BABCC87A}"/>
              </a:ext>
            </a:extLst>
          </p:cNvPr>
          <p:cNvPicPr>
            <a:picLocks noChangeAspect="1"/>
          </p:cNvPicPr>
          <p:nvPr/>
        </p:nvPicPr>
        <p:blipFill>
          <a:blip r:embed="rId5"/>
          <a:stretch>
            <a:fillRect/>
          </a:stretch>
        </p:blipFill>
        <p:spPr>
          <a:xfrm>
            <a:off x="7776135" y="7796847"/>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98AD3DD1-AFC4-84BF-6344-71F66F9CF144}"/>
              </a:ext>
            </a:extLst>
          </p:cNvPr>
          <p:cNvSpPr/>
          <p:nvPr/>
        </p:nvSpPr>
        <p:spPr>
          <a:xfrm>
            <a:off x="542782" y="8445363"/>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964AD5D-FEFE-67B5-4E6F-0E08E5901688}"/>
              </a:ext>
            </a:extLst>
          </p:cNvPr>
          <p:cNvSpPr txBox="1"/>
          <p:nvPr/>
        </p:nvSpPr>
        <p:spPr>
          <a:xfrm>
            <a:off x="824753" y="8744035"/>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grpSp>
        <p:nvGrpSpPr>
          <p:cNvPr id="23" name="Group 22" descr="Column 4">
            <a:extLst>
              <a:ext uri="{FF2B5EF4-FFF2-40B4-BE49-F238E27FC236}">
                <a16:creationId xmlns:a16="http://schemas.microsoft.com/office/drawing/2014/main" id="{141A4B6B-CB77-EBC5-73D6-AE53F9773B46}"/>
              </a:ext>
            </a:extLst>
          </p:cNvPr>
          <p:cNvGrpSpPr/>
          <p:nvPr/>
        </p:nvGrpSpPr>
        <p:grpSpPr>
          <a:xfrm>
            <a:off x="9095369" y="-2064672"/>
            <a:ext cx="2113589" cy="1482126"/>
            <a:chOff x="2505642" y="1891784"/>
            <a:chExt cx="1900697" cy="1011644"/>
          </a:xfrm>
        </p:grpSpPr>
        <p:grpSp>
          <p:nvGrpSpPr>
            <p:cNvPr id="26" name="Group 25">
              <a:extLst>
                <a:ext uri="{FF2B5EF4-FFF2-40B4-BE49-F238E27FC236}">
                  <a16:creationId xmlns:a16="http://schemas.microsoft.com/office/drawing/2014/main" id="{84FB8596-F442-D3F9-6CAA-F77C18C9A609}"/>
                </a:ext>
              </a:extLst>
            </p:cNvPr>
            <p:cNvGrpSpPr/>
            <p:nvPr/>
          </p:nvGrpSpPr>
          <p:grpSpPr>
            <a:xfrm>
              <a:off x="2506980" y="1912620"/>
              <a:ext cx="1899359" cy="990808"/>
              <a:chOff x="960120" y="1737360"/>
              <a:chExt cx="1899359" cy="990808"/>
            </a:xfrm>
          </p:grpSpPr>
          <p:sp>
            <p:nvSpPr>
              <p:cNvPr id="29" name="Rectangle 28">
                <a:extLst>
                  <a:ext uri="{FF2B5EF4-FFF2-40B4-BE49-F238E27FC236}">
                    <a16:creationId xmlns:a16="http://schemas.microsoft.com/office/drawing/2014/main" id="{F985684A-73B4-8FEB-051D-B6218D1881AC}"/>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EB9C6733-DF1A-EB1C-643C-A6CF33C81EDA}"/>
                  </a:ex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28" name="TextBox 27">
              <a:extLst>
                <a:ext uri="{FF2B5EF4-FFF2-40B4-BE49-F238E27FC236}">
                  <a16:creationId xmlns:a16="http://schemas.microsoft.com/office/drawing/2014/main" id="{B89D2255-843C-53AC-330A-4167A53228D1}"/>
                </a:ext>
              </a:extLst>
            </p:cNvPr>
            <p:cNvSpPr txBox="1"/>
            <p:nvPr/>
          </p:nvSpPr>
          <p:spPr>
            <a:xfrm>
              <a:off x="2505642" y="1891784"/>
              <a:ext cx="185018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User-friendly UI</a:t>
              </a:r>
            </a:p>
          </p:txBody>
        </p:sp>
      </p:grpSp>
      <p:pic>
        <p:nvPicPr>
          <p:cNvPr id="31" name="Picture 30">
            <a:extLst>
              <a:ext uri="{FF2B5EF4-FFF2-40B4-BE49-F238E27FC236}">
                <a16:creationId xmlns:a16="http://schemas.microsoft.com/office/drawing/2014/main" id="{CE7AFE01-4D22-F4B0-2135-F3467F3A55BB}"/>
              </a:ext>
            </a:extLst>
          </p:cNvPr>
          <p:cNvPicPr>
            <a:picLocks noChangeAspect="1"/>
          </p:cNvPicPr>
          <p:nvPr/>
        </p:nvPicPr>
        <p:blipFill>
          <a:blip r:embed="rId6"/>
          <a:stretch>
            <a:fillRect/>
          </a:stretch>
        </p:blipFill>
        <p:spPr>
          <a:xfrm>
            <a:off x="9492623" y="-1566817"/>
            <a:ext cx="1291026" cy="982414"/>
          </a:xfrm>
          <a:prstGeom prst="rect">
            <a:avLst/>
          </a:prstGeom>
        </p:spPr>
      </p:pic>
      <p:grpSp>
        <p:nvGrpSpPr>
          <p:cNvPr id="33" name="Group 32" descr="Column 1">
            <a:extLst>
              <a:ext uri="{FF2B5EF4-FFF2-40B4-BE49-F238E27FC236}">
                <a16:creationId xmlns:a16="http://schemas.microsoft.com/office/drawing/2014/main" id="{032198BE-7C7B-F6C8-DD6C-6B076A332B09}"/>
              </a:ext>
            </a:extLst>
          </p:cNvPr>
          <p:cNvGrpSpPr/>
          <p:nvPr/>
        </p:nvGrpSpPr>
        <p:grpSpPr>
          <a:xfrm>
            <a:off x="983042" y="-2122584"/>
            <a:ext cx="1889747" cy="1529779"/>
            <a:chOff x="2506980" y="1891784"/>
            <a:chExt cx="1889760" cy="1019056"/>
          </a:xfrm>
        </p:grpSpPr>
        <p:grpSp>
          <p:nvGrpSpPr>
            <p:cNvPr id="35" name="Group 34">
              <a:extLst>
                <a:ext uri="{FF2B5EF4-FFF2-40B4-BE49-F238E27FC236}">
                  <a16:creationId xmlns:a16="http://schemas.microsoft.com/office/drawing/2014/main" id="{6038DF07-A53D-193D-E41D-1F3FF0BEBEB1}"/>
                </a:ext>
              </a:extLst>
            </p:cNvPr>
            <p:cNvGrpSpPr/>
            <p:nvPr/>
          </p:nvGrpSpPr>
          <p:grpSpPr>
            <a:xfrm>
              <a:off x="2506980" y="1912620"/>
              <a:ext cx="1889760" cy="998220"/>
              <a:chOff x="960120" y="1737360"/>
              <a:chExt cx="1889760" cy="998220"/>
            </a:xfrm>
          </p:grpSpPr>
          <p:sp>
            <p:nvSpPr>
              <p:cNvPr id="38" name="Rectangle 37">
                <a:extLst>
                  <a:ext uri="{FF2B5EF4-FFF2-40B4-BE49-F238E27FC236}">
                    <a16:creationId xmlns:a16="http://schemas.microsoft.com/office/drawing/2014/main" id="{159992AA-7431-741B-80FD-27EFB7DEACD4}"/>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7378A985-F537-C35C-A66C-E92490CEAC10}"/>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37" name="TextBox 36">
              <a:extLst>
                <a:ext uri="{FF2B5EF4-FFF2-40B4-BE49-F238E27FC236}">
                  <a16:creationId xmlns:a16="http://schemas.microsoft.com/office/drawing/2014/main" id="{D4E6E67C-FA6A-BE2C-9F76-870E843A2256}"/>
                </a:ext>
              </a:extLst>
            </p:cNvPr>
            <p:cNvSpPr txBox="1"/>
            <p:nvPr/>
          </p:nvSpPr>
          <p:spPr>
            <a:xfrm>
              <a:off x="2716432" y="1891784"/>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41" name="Group 40" descr="Column 2">
            <a:extLst>
              <a:ext uri="{FF2B5EF4-FFF2-40B4-BE49-F238E27FC236}">
                <a16:creationId xmlns:a16="http://schemas.microsoft.com/office/drawing/2014/main" id="{85B2F82E-8671-D701-712D-AAB357CB728B}"/>
              </a:ext>
            </a:extLst>
          </p:cNvPr>
          <p:cNvGrpSpPr/>
          <p:nvPr/>
        </p:nvGrpSpPr>
        <p:grpSpPr>
          <a:xfrm>
            <a:off x="3673543" y="-2094439"/>
            <a:ext cx="1913454" cy="1498499"/>
            <a:chOff x="2506980" y="1891784"/>
            <a:chExt cx="1907694" cy="998219"/>
          </a:xfrm>
        </p:grpSpPr>
        <p:grpSp>
          <p:nvGrpSpPr>
            <p:cNvPr id="42" name="Group 41">
              <a:extLst>
                <a:ext uri="{FF2B5EF4-FFF2-40B4-BE49-F238E27FC236}">
                  <a16:creationId xmlns:a16="http://schemas.microsoft.com/office/drawing/2014/main" id="{17B89DD5-C619-9668-C41D-9EC21271B7C1}"/>
                </a:ext>
              </a:extLst>
            </p:cNvPr>
            <p:cNvGrpSpPr/>
            <p:nvPr/>
          </p:nvGrpSpPr>
          <p:grpSpPr>
            <a:xfrm>
              <a:off x="2506980" y="1912620"/>
              <a:ext cx="1907694" cy="977383"/>
              <a:chOff x="960120" y="1737360"/>
              <a:chExt cx="1907694" cy="977383"/>
            </a:xfrm>
          </p:grpSpPr>
          <p:sp>
            <p:nvSpPr>
              <p:cNvPr id="44" name="Rectangle 43">
                <a:extLst>
                  <a:ext uri="{FF2B5EF4-FFF2-40B4-BE49-F238E27FC236}">
                    <a16:creationId xmlns:a16="http://schemas.microsoft.com/office/drawing/2014/main" id="{22645E95-5777-9068-54C4-A297C6328CC7}"/>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1EC25BB-CF63-BD91-DF69-C5A90E502B7A}"/>
                  </a:ex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3" name="TextBox 42">
              <a:extLst>
                <a:ext uri="{FF2B5EF4-FFF2-40B4-BE49-F238E27FC236}">
                  <a16:creationId xmlns:a16="http://schemas.microsoft.com/office/drawing/2014/main" id="{0CA97DAF-2075-316D-31AF-E03D59DC911A}"/>
                </a:ext>
              </a:extLst>
            </p:cNvPr>
            <p:cNvSpPr txBox="1"/>
            <p:nvPr/>
          </p:nvSpPr>
          <p:spPr>
            <a:xfrm>
              <a:off x="2730058" y="1891784"/>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46" name="Group 45" descr="Column 3">
            <a:extLst>
              <a:ext uri="{FF2B5EF4-FFF2-40B4-BE49-F238E27FC236}">
                <a16:creationId xmlns:a16="http://schemas.microsoft.com/office/drawing/2014/main" id="{4B91DC06-0F81-9E74-9B9E-295231EE0C30}"/>
              </a:ext>
            </a:extLst>
          </p:cNvPr>
          <p:cNvGrpSpPr/>
          <p:nvPr/>
        </p:nvGrpSpPr>
        <p:grpSpPr>
          <a:xfrm>
            <a:off x="6387751" y="-2122585"/>
            <a:ext cx="1894109" cy="1529778"/>
            <a:chOff x="2506980" y="1891784"/>
            <a:chExt cx="1889760" cy="1019056"/>
          </a:xfrm>
        </p:grpSpPr>
        <p:grpSp>
          <p:nvGrpSpPr>
            <p:cNvPr id="47" name="Group 46">
              <a:extLst>
                <a:ext uri="{FF2B5EF4-FFF2-40B4-BE49-F238E27FC236}">
                  <a16:creationId xmlns:a16="http://schemas.microsoft.com/office/drawing/2014/main" id="{7CB81C04-5F59-8610-4B09-F5D7C11143CE}"/>
                </a:ext>
              </a:extLst>
            </p:cNvPr>
            <p:cNvGrpSpPr/>
            <p:nvPr/>
          </p:nvGrpSpPr>
          <p:grpSpPr>
            <a:xfrm>
              <a:off x="2506980" y="1912620"/>
              <a:ext cx="1889760" cy="998220"/>
              <a:chOff x="960120" y="1737360"/>
              <a:chExt cx="1889760" cy="998220"/>
            </a:xfrm>
          </p:grpSpPr>
          <p:sp>
            <p:nvSpPr>
              <p:cNvPr id="50" name="Rectangle 49">
                <a:extLst>
                  <a:ext uri="{FF2B5EF4-FFF2-40B4-BE49-F238E27FC236}">
                    <a16:creationId xmlns:a16="http://schemas.microsoft.com/office/drawing/2014/main" id="{72E69004-521A-1986-23C8-DA4C6FADEF9D}"/>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7FB95D37-9D28-D26D-CA0F-96A3EA91970A}"/>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8" name="TextBox 47">
              <a:extLst>
                <a:ext uri="{FF2B5EF4-FFF2-40B4-BE49-F238E27FC236}">
                  <a16:creationId xmlns:a16="http://schemas.microsoft.com/office/drawing/2014/main" id="{EDB6F328-ADF1-A6C5-E245-99E32256C220}"/>
                </a:ext>
              </a:extLst>
            </p:cNvPr>
            <p:cNvSpPr txBox="1"/>
            <p:nvPr/>
          </p:nvSpPr>
          <p:spPr>
            <a:xfrm>
              <a:off x="2794180" y="1891784"/>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pic>
        <p:nvPicPr>
          <p:cNvPr id="53" name="Picture 52">
            <a:extLst>
              <a:ext uri="{FF2B5EF4-FFF2-40B4-BE49-F238E27FC236}">
                <a16:creationId xmlns:a16="http://schemas.microsoft.com/office/drawing/2014/main" id="{BF369F96-5CA3-8DF2-72D0-D9FF0EBA9BE7}"/>
              </a:ext>
            </a:extLst>
          </p:cNvPr>
          <p:cNvPicPr>
            <a:picLocks noChangeAspect="1"/>
          </p:cNvPicPr>
          <p:nvPr/>
        </p:nvPicPr>
        <p:blipFill>
          <a:blip r:embed="rId7"/>
          <a:stretch>
            <a:fillRect/>
          </a:stretch>
        </p:blipFill>
        <p:spPr>
          <a:xfrm>
            <a:off x="1305993" y="-1577645"/>
            <a:ext cx="1146531" cy="1000609"/>
          </a:xfrm>
          <a:prstGeom prst="rect">
            <a:avLst/>
          </a:prstGeom>
        </p:spPr>
      </p:pic>
      <p:pic>
        <p:nvPicPr>
          <p:cNvPr id="54" name="Picture 53">
            <a:extLst>
              <a:ext uri="{FF2B5EF4-FFF2-40B4-BE49-F238E27FC236}">
                <a16:creationId xmlns:a16="http://schemas.microsoft.com/office/drawing/2014/main" id="{C2D9EF38-88D4-C707-7820-88C135F9D7DB}"/>
              </a:ext>
            </a:extLst>
          </p:cNvPr>
          <p:cNvPicPr>
            <a:picLocks noChangeAspect="1"/>
          </p:cNvPicPr>
          <p:nvPr/>
        </p:nvPicPr>
        <p:blipFill>
          <a:blip r:embed="rId8"/>
          <a:stretch>
            <a:fillRect/>
          </a:stretch>
        </p:blipFill>
        <p:spPr>
          <a:xfrm>
            <a:off x="3963517" y="-1605502"/>
            <a:ext cx="1350732" cy="1006428"/>
          </a:xfrm>
          <a:prstGeom prst="rect">
            <a:avLst/>
          </a:prstGeom>
        </p:spPr>
      </p:pic>
      <p:pic>
        <p:nvPicPr>
          <p:cNvPr id="55" name="Picture 54">
            <a:extLst>
              <a:ext uri="{FF2B5EF4-FFF2-40B4-BE49-F238E27FC236}">
                <a16:creationId xmlns:a16="http://schemas.microsoft.com/office/drawing/2014/main" id="{E43D8AA6-AE91-E5BB-3507-64D535B2E482}"/>
              </a:ext>
            </a:extLst>
          </p:cNvPr>
          <p:cNvPicPr>
            <a:picLocks noChangeAspect="1"/>
          </p:cNvPicPr>
          <p:nvPr/>
        </p:nvPicPr>
        <p:blipFill>
          <a:blip r:embed="rId9"/>
          <a:stretch>
            <a:fillRect/>
          </a:stretch>
        </p:blipFill>
        <p:spPr>
          <a:xfrm>
            <a:off x="6590542" y="-1571287"/>
            <a:ext cx="1489881" cy="981266"/>
          </a:xfrm>
          <a:prstGeom prst="rect">
            <a:avLst/>
          </a:prstGeom>
        </p:spPr>
      </p:pic>
      <p:sp>
        <p:nvSpPr>
          <p:cNvPr id="59" name="TextBox 58">
            <a:extLst>
              <a:ext uri="{FF2B5EF4-FFF2-40B4-BE49-F238E27FC236}">
                <a16:creationId xmlns:a16="http://schemas.microsoft.com/office/drawing/2014/main" id="{A5D7579D-921F-AEF9-4682-317D12368838}"/>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spTree>
    <p:extLst>
      <p:ext uri="{BB962C8B-B14F-4D97-AF65-F5344CB8AC3E}">
        <p14:creationId xmlns:p14="http://schemas.microsoft.com/office/powerpoint/2010/main" val="84528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75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750"/>
                                        <p:tgtEl>
                                          <p:spTgt spid="41"/>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75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832756" y="334299"/>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descr="Column 1"/>
          <p:cNvGrpSpPr/>
          <p:nvPr/>
        </p:nvGrpSpPr>
        <p:grpSpPr>
          <a:xfrm>
            <a:off x="902013" y="2216098"/>
            <a:ext cx="1889747" cy="1501634"/>
            <a:chOff x="2506980" y="1910533"/>
            <a:chExt cx="1889760" cy="1000307"/>
          </a:xfrm>
        </p:grpSpPr>
        <p:grpSp>
          <p:nvGrpSpPr>
            <p:cNvPr id="7" name="Group 6"/>
            <p:cNvGrpSpPr/>
            <p:nvPr/>
          </p:nvGrpSpPr>
          <p:grpSpPr>
            <a:xfrm>
              <a:off x="2506980" y="1912620"/>
              <a:ext cx="1889760" cy="998220"/>
              <a:chOff x="960120" y="1737360"/>
              <a:chExt cx="1889760" cy="998220"/>
            </a:xfrm>
          </p:grpSpPr>
          <p:sp>
            <p:nvSpPr>
              <p:cNvPr id="5" name="Rectangle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8" name="TextBox 7"/>
            <p:cNvSpPr txBox="1"/>
            <p:nvPr/>
          </p:nvSpPr>
          <p:spPr>
            <a:xfrm>
              <a:off x="2707368" y="1910533"/>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56" name="Group 55" descr="Column 2"/>
          <p:cNvGrpSpPr/>
          <p:nvPr/>
        </p:nvGrpSpPr>
        <p:grpSpPr>
          <a:xfrm>
            <a:off x="3592514" y="2247376"/>
            <a:ext cx="1913454" cy="1467221"/>
            <a:chOff x="2506980" y="1912620"/>
            <a:chExt cx="1907694" cy="977383"/>
          </a:xfrm>
        </p:grpSpPr>
        <p:grpSp>
          <p:nvGrpSpPr>
            <p:cNvPr id="57" name="Group 56"/>
            <p:cNvGrpSpPr/>
            <p:nvPr/>
          </p:nvGrpSpPr>
          <p:grpSpPr>
            <a:xfrm>
              <a:off x="2506980" y="1912620"/>
              <a:ext cx="1907694" cy="977383"/>
              <a:chOff x="960120" y="1737360"/>
              <a:chExt cx="1907694" cy="977383"/>
            </a:xfrm>
          </p:grpSpPr>
          <p:sp>
            <p:nvSpPr>
              <p:cNvPr id="60" name="Rectangle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58" name="TextBox 57"/>
            <p:cNvSpPr txBox="1"/>
            <p:nvPr/>
          </p:nvSpPr>
          <p:spPr>
            <a:xfrm>
              <a:off x="2702861" y="1914910"/>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62" name="Group 61" descr="Column 3"/>
          <p:cNvGrpSpPr/>
          <p:nvPr/>
        </p:nvGrpSpPr>
        <p:grpSpPr>
          <a:xfrm>
            <a:off x="6306722" y="2219230"/>
            <a:ext cx="1894109" cy="1498500"/>
            <a:chOff x="2506980" y="1912620"/>
            <a:chExt cx="1889760" cy="998220"/>
          </a:xfrm>
        </p:grpSpPr>
        <p:grpSp>
          <p:nvGrpSpPr>
            <p:cNvPr id="63" name="Group 62"/>
            <p:cNvGrpSpPr/>
            <p:nvPr/>
          </p:nvGrpSpPr>
          <p:grpSpPr>
            <a:xfrm>
              <a:off x="2506980" y="1912620"/>
              <a:ext cx="1889760" cy="998220"/>
              <a:chOff x="960120" y="1737360"/>
              <a:chExt cx="1889760" cy="998220"/>
            </a:xfrm>
          </p:grpSpPr>
          <p:sp>
            <p:nvSpPr>
              <p:cNvPr id="66" name="Rectangle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64" name="TextBox 63"/>
            <p:cNvSpPr txBox="1"/>
            <p:nvPr/>
          </p:nvSpPr>
          <p:spPr>
            <a:xfrm>
              <a:off x="2792120" y="1930363"/>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grpSp>
        <p:nvGrpSpPr>
          <p:cNvPr id="68" name="Group 67" descr="Column 4"/>
          <p:cNvGrpSpPr/>
          <p:nvPr/>
        </p:nvGrpSpPr>
        <p:grpSpPr>
          <a:xfrm>
            <a:off x="9003072" y="2276390"/>
            <a:ext cx="2112101" cy="1451600"/>
            <a:chOff x="2506980" y="1912620"/>
            <a:chExt cx="1899359" cy="990808"/>
          </a:xfrm>
        </p:grpSpPr>
        <p:grpSp>
          <p:nvGrpSpPr>
            <p:cNvPr id="69" name="Group 68"/>
            <p:cNvGrpSpPr/>
            <p:nvPr/>
          </p:nvGrpSpPr>
          <p:grpSpPr>
            <a:xfrm>
              <a:off x="2506980" y="1912620"/>
              <a:ext cx="1899359" cy="990808"/>
              <a:chOff x="960120" y="1737360"/>
              <a:chExt cx="1899359" cy="990808"/>
            </a:xfrm>
          </p:grpSpPr>
          <p:sp>
            <p:nvSpPr>
              <p:cNvPr id="72" name="Rectangle 71">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70" name="TextBox 69"/>
            <p:cNvSpPr txBox="1"/>
            <p:nvPr/>
          </p:nvSpPr>
          <p:spPr>
            <a:xfrm>
              <a:off x="2963170" y="1934637"/>
              <a:ext cx="958913" cy="25209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Clean UI</a:t>
              </a:r>
            </a:p>
          </p:txBody>
        </p:sp>
      </p:grpSp>
      <p:grpSp>
        <p:nvGrpSpPr>
          <p:cNvPr id="83" name="Group 82" descr="Button text"/>
          <p:cNvGrpSpPr/>
          <p:nvPr/>
        </p:nvGrpSpPr>
        <p:grpSpPr>
          <a:xfrm>
            <a:off x="4136697" y="4885286"/>
            <a:ext cx="3347826" cy="715088"/>
            <a:chOff x="2796400" y="1948489"/>
            <a:chExt cx="1561785" cy="333594"/>
          </a:xfrm>
        </p:grpSpPr>
        <p:sp>
          <p:nvSpPr>
            <p:cNvPr id="87" name="Rectangle 86">
              <a:extLst>
                <a:ext uri="{C183D7F6-B498-43B3-948B-1728B52AA6E4}">
                  <adec:decorative xmlns:adec="http://schemas.microsoft.com/office/drawing/2017/decorative" val="1"/>
                </a:ext>
              </a:extLst>
            </p:cNvPr>
            <p:cNvSpPr/>
            <p:nvPr/>
          </p:nvSpPr>
          <p:spPr>
            <a:xfrm>
              <a:off x="2796400" y="1952249"/>
              <a:ext cx="1561785" cy="3276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5" name="TextBox 84"/>
            <p:cNvSpPr txBox="1"/>
            <p:nvPr/>
          </p:nvSpPr>
          <p:spPr>
            <a:xfrm>
              <a:off x="3052795" y="1948489"/>
              <a:ext cx="1048995" cy="333594"/>
            </a:xfrm>
            <a:prstGeom prst="roundRect">
              <a:avLst/>
            </a:prstGeom>
            <a:noFill/>
          </p:spPr>
          <p:txBody>
            <a:bodyPr wrap="none" rtlCol="0">
              <a:spAutoFit/>
            </a:bodyPr>
            <a:lstStyle/>
            <a:p>
              <a:pPr algn="ctr"/>
              <a:r>
                <a:rPr lang="en-US" sz="3600"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KoffeeKo</a:t>
              </a:r>
              <a:endParaRPr lang="en-US" sz="3600" dirty="0">
                <a:solidFill>
                  <a:schemeClr val="tx2"/>
                </a:solidFill>
                <a:latin typeface="Lato Black" panose="020F0502020204030203" pitchFamily="34" charset="0"/>
                <a:ea typeface="Lato Black" panose="020F0502020204030203" pitchFamily="34" charset="0"/>
                <a:cs typeface="Lato Black" panose="020F0502020204030203" pitchFamily="34" charset="0"/>
              </a:endParaRPr>
            </a:p>
          </p:txBody>
        </p:sp>
      </p:grpSp>
      <p:cxnSp>
        <p:nvCxnSpPr>
          <p:cNvPr id="14" name="Elbow Connector 13">
            <a:extLst>
              <a:ext uri="{C183D7F6-B498-43B3-948B-1728B52AA6E4}">
                <adec:decorative xmlns:adec="http://schemas.microsoft.com/office/drawing/2017/decorative" val="1"/>
              </a:ext>
            </a:extLst>
          </p:cNvPr>
          <p:cNvCxnSpPr>
            <a:cxnSpLocks/>
          </p:cNvCxnSpPr>
          <p:nvPr/>
        </p:nvCxnSpPr>
        <p:spPr>
          <a:xfrm flipV="1">
            <a:off x="1661642" y="4270619"/>
            <a:ext cx="8432807" cy="8525"/>
          </a:xfrm>
          <a:prstGeom prst="bent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C183D7F6-B498-43B3-948B-1728B52AA6E4}">
                <adec:decorative xmlns:adec="http://schemas.microsoft.com/office/drawing/2017/decorative" val="1"/>
              </a:ext>
            </a:extLst>
          </p:cNvPr>
          <p:cNvCxnSpPr>
            <a:cxnSpLocks/>
            <a:stCxn id="67" idx="2"/>
          </p:cNvCxnSpPr>
          <p:nvPr/>
        </p:nvCxnSpPr>
        <p:spPr>
          <a:xfrm>
            <a:off x="7253777" y="3717729"/>
            <a:ext cx="0" cy="5599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a:stCxn id="61" idx="2"/>
          </p:cNvCxnSpPr>
          <p:nvPr/>
        </p:nvCxnSpPr>
        <p:spPr>
          <a:xfrm>
            <a:off x="4558235" y="3714596"/>
            <a:ext cx="0" cy="57160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a:stCxn id="73" idx="2"/>
          </p:cNvCxnSpPr>
          <p:nvPr/>
        </p:nvCxnSpPr>
        <p:spPr>
          <a:xfrm>
            <a:off x="10064460" y="3727990"/>
            <a:ext cx="0" cy="54119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p:nvPr/>
        </p:nvCxnSpPr>
        <p:spPr>
          <a:xfrm>
            <a:off x="5878046" y="4269183"/>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10" name="Picture 9">
            <a:extLst>
              <a:ext uri="{FF2B5EF4-FFF2-40B4-BE49-F238E27FC236}">
                <a16:creationId xmlns:a16="http://schemas.microsoft.com/office/drawing/2014/main" id="{4BF760B5-FE7A-FE76-F028-EE99D8C11177}"/>
              </a:ext>
            </a:extLst>
          </p:cNvPr>
          <p:cNvPicPr>
            <a:picLocks noChangeAspect="1"/>
          </p:cNvPicPr>
          <p:nvPr/>
        </p:nvPicPr>
        <p:blipFill>
          <a:blip r:embed="rId3"/>
          <a:stretch>
            <a:fillRect/>
          </a:stretch>
        </p:blipFill>
        <p:spPr>
          <a:xfrm>
            <a:off x="1224964" y="2732891"/>
            <a:ext cx="1146531" cy="1000609"/>
          </a:xfrm>
          <a:prstGeom prst="rect">
            <a:avLst/>
          </a:prstGeom>
        </p:spPr>
      </p:pic>
      <p:cxnSp>
        <p:nvCxnSpPr>
          <p:cNvPr id="25" name="Straight Connector 24">
            <a:extLst>
              <a:ext uri="{FF2B5EF4-FFF2-40B4-BE49-F238E27FC236}">
                <a16:creationId xmlns:a16="http://schemas.microsoft.com/office/drawing/2014/main" id="{364335DF-09E2-15CF-E77A-A663C8893492}"/>
              </a:ext>
              <a:ext uri="{C183D7F6-B498-43B3-948B-1728B52AA6E4}">
                <adec:decorative xmlns:adec="http://schemas.microsoft.com/office/drawing/2017/decorative" val="1"/>
              </a:ext>
            </a:extLst>
          </p:cNvPr>
          <p:cNvCxnSpPr>
            <a:cxnSpLocks/>
          </p:cNvCxnSpPr>
          <p:nvPr/>
        </p:nvCxnSpPr>
        <p:spPr>
          <a:xfrm>
            <a:off x="1660710" y="3701959"/>
            <a:ext cx="0" cy="58424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A9897C4-2945-8520-8668-37A35DBB864F}"/>
              </a:ext>
            </a:extLst>
          </p:cNvPr>
          <p:cNvPicPr>
            <a:picLocks noChangeAspect="1"/>
          </p:cNvPicPr>
          <p:nvPr/>
        </p:nvPicPr>
        <p:blipFill>
          <a:blip r:embed="rId4"/>
          <a:stretch>
            <a:fillRect/>
          </a:stretch>
        </p:blipFill>
        <p:spPr>
          <a:xfrm>
            <a:off x="3882488" y="2705034"/>
            <a:ext cx="1350732" cy="1006428"/>
          </a:xfrm>
          <a:prstGeom prst="rect">
            <a:avLst/>
          </a:prstGeom>
        </p:spPr>
      </p:pic>
      <p:pic>
        <p:nvPicPr>
          <p:cNvPr id="34" name="Picture 33">
            <a:extLst>
              <a:ext uri="{FF2B5EF4-FFF2-40B4-BE49-F238E27FC236}">
                <a16:creationId xmlns:a16="http://schemas.microsoft.com/office/drawing/2014/main" id="{2C963C48-24DD-9F80-C043-C9D7B2F82A25}"/>
              </a:ext>
            </a:extLst>
          </p:cNvPr>
          <p:cNvPicPr>
            <a:picLocks noChangeAspect="1"/>
          </p:cNvPicPr>
          <p:nvPr/>
        </p:nvPicPr>
        <p:blipFill>
          <a:blip r:embed="rId5"/>
          <a:stretch>
            <a:fillRect/>
          </a:stretch>
        </p:blipFill>
        <p:spPr>
          <a:xfrm>
            <a:off x="6509513" y="2739249"/>
            <a:ext cx="1489881" cy="981266"/>
          </a:xfrm>
          <a:prstGeom prst="rect">
            <a:avLst/>
          </a:prstGeom>
        </p:spPr>
      </p:pic>
      <p:pic>
        <p:nvPicPr>
          <p:cNvPr id="36" name="Picture 35">
            <a:extLst>
              <a:ext uri="{FF2B5EF4-FFF2-40B4-BE49-F238E27FC236}">
                <a16:creationId xmlns:a16="http://schemas.microsoft.com/office/drawing/2014/main" id="{EBB9D234-53A1-7164-9F8D-B2564EE92993}"/>
              </a:ext>
            </a:extLst>
          </p:cNvPr>
          <p:cNvPicPr>
            <a:picLocks noChangeAspect="1"/>
          </p:cNvPicPr>
          <p:nvPr/>
        </p:nvPicPr>
        <p:blipFill>
          <a:blip r:embed="rId6"/>
          <a:stretch>
            <a:fillRect/>
          </a:stretch>
        </p:blipFill>
        <p:spPr>
          <a:xfrm>
            <a:off x="9398838" y="2743719"/>
            <a:ext cx="1291026" cy="982414"/>
          </a:xfrm>
          <a:prstGeom prst="rect">
            <a:avLst/>
          </a:prstGeom>
        </p:spPr>
      </p:pic>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295205" y="3997718"/>
            <a:ext cx="1396396" cy="2011579"/>
          </a:xfrm>
          <a:prstGeom prst="rect">
            <a:avLst/>
          </a:prstGeom>
        </p:spPr>
      </p:pic>
      <p:sp>
        <p:nvSpPr>
          <p:cNvPr id="20" name="Rectangle: Rounded Corners 19">
            <a:extLst>
              <a:ext uri="{FF2B5EF4-FFF2-40B4-BE49-F238E27FC236}">
                <a16:creationId xmlns:a16="http://schemas.microsoft.com/office/drawing/2014/main" id="{549399A5-F46B-43B4-563A-747544590334}"/>
              </a:ext>
            </a:extLst>
          </p:cNvPr>
          <p:cNvSpPr/>
          <p:nvPr/>
        </p:nvSpPr>
        <p:spPr>
          <a:xfrm>
            <a:off x="-6424964" y="38840"/>
            <a:ext cx="4999037" cy="5388101"/>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72343F8-BC18-7393-7CF4-6A7DD3EC3EC6}"/>
              </a:ext>
            </a:extLst>
          </p:cNvPr>
          <p:cNvSpPr txBox="1"/>
          <p:nvPr/>
        </p:nvSpPr>
        <p:spPr>
          <a:xfrm>
            <a:off x="-4715242" y="261766"/>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sp>
        <p:nvSpPr>
          <p:cNvPr id="22" name="TextBox 21">
            <a:extLst>
              <a:ext uri="{FF2B5EF4-FFF2-40B4-BE49-F238E27FC236}">
                <a16:creationId xmlns:a16="http://schemas.microsoft.com/office/drawing/2014/main" id="{2B9F5FAB-CF48-37F5-4CB0-C3E1AC5C0269}"/>
              </a:ext>
            </a:extLst>
          </p:cNvPr>
          <p:cNvSpPr txBox="1"/>
          <p:nvPr/>
        </p:nvSpPr>
        <p:spPr>
          <a:xfrm>
            <a:off x="-4410280" y="1249008"/>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Tree>
    <p:extLst>
      <p:ext uri="{BB962C8B-B14F-4D97-AF65-F5344CB8AC3E}">
        <p14:creationId xmlns:p14="http://schemas.microsoft.com/office/powerpoint/2010/main" val="86349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par>
                                <p:cTn id="17" presetID="10" presetClass="entr" presetSubtype="0" fill="hold" nodeType="withEffect">
                                  <p:stCondLst>
                                    <p:cond delay="5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750"/>
                                        <p:tgtEl>
                                          <p:spTgt spid="68"/>
                                        </p:tgtEl>
                                      </p:cBhvr>
                                    </p:animEffect>
                                  </p:childTnLst>
                                </p:cTn>
                              </p:par>
                              <p:par>
                                <p:cTn id="20" presetID="16" presetClass="entr" presetSubtype="21"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22" presetClass="entr" presetSubtype="1" fill="hold" nodeType="withEffect">
                                  <p:stCondLst>
                                    <p:cond delay="25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par>
                                <p:cTn id="26" presetID="22" presetClass="entr" presetSubtype="1" fill="hold" nodeType="withEffect">
                                  <p:stCondLst>
                                    <p:cond delay="250"/>
                                  </p:stCondLst>
                                  <p:childTnLst>
                                    <p:set>
                                      <p:cBhvr>
                                        <p:cTn id="27" dur="1" fill="hold">
                                          <p:stCondLst>
                                            <p:cond delay="0"/>
                                          </p:stCondLst>
                                        </p:cTn>
                                        <p:tgtEl>
                                          <p:spTgt spid="103"/>
                                        </p:tgtEl>
                                        <p:attrNameLst>
                                          <p:attrName>style.visibility</p:attrName>
                                        </p:attrNameLst>
                                      </p:cBhvr>
                                      <p:to>
                                        <p:strVal val="visible"/>
                                      </p:to>
                                    </p:set>
                                    <p:animEffect transition="in" filter="wipe(up)">
                                      <p:cBhvr>
                                        <p:cTn id="28" dur="500"/>
                                        <p:tgtEl>
                                          <p:spTgt spid="103"/>
                                        </p:tgtEl>
                                      </p:cBhvr>
                                    </p:animEffect>
                                  </p:childTnLst>
                                </p:cTn>
                              </p:par>
                              <p:par>
                                <p:cTn id="29" presetID="22" presetClass="entr" presetSubtype="1"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par>
                          <p:cTn id="36" fill="hold">
                            <p:stCondLst>
                              <p:cond delay="1750"/>
                            </p:stCondLst>
                            <p:childTnLst>
                              <p:par>
                                <p:cTn id="37" presetID="53" presetClass="entr" presetSubtype="16"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p:cTn id="39" dur="500" fill="hold"/>
                                        <p:tgtEl>
                                          <p:spTgt spid="83"/>
                                        </p:tgtEl>
                                        <p:attrNameLst>
                                          <p:attrName>ppt_w</p:attrName>
                                        </p:attrNameLst>
                                      </p:cBhvr>
                                      <p:tavLst>
                                        <p:tav tm="0">
                                          <p:val>
                                            <p:fltVal val="0"/>
                                          </p:val>
                                        </p:tav>
                                        <p:tav tm="100000">
                                          <p:val>
                                            <p:strVal val="#ppt_w"/>
                                          </p:val>
                                        </p:tav>
                                      </p:tavLst>
                                    </p:anim>
                                    <p:anim calcmode="lin" valueType="num">
                                      <p:cBhvr>
                                        <p:cTn id="40" dur="500" fill="hold"/>
                                        <p:tgtEl>
                                          <p:spTgt spid="83"/>
                                        </p:tgtEl>
                                        <p:attrNameLst>
                                          <p:attrName>ppt_h</p:attrName>
                                        </p:attrNameLst>
                                      </p:cBhvr>
                                      <p:tavLst>
                                        <p:tav tm="0">
                                          <p:val>
                                            <p:fltVal val="0"/>
                                          </p:val>
                                        </p:tav>
                                        <p:tav tm="100000">
                                          <p:val>
                                            <p:strVal val="#ppt_h"/>
                                          </p:val>
                                        </p:tav>
                                      </p:tavLst>
                                    </p:anim>
                                    <p:animEffect transition="in" filter="fade">
                                      <p:cBhvr>
                                        <p:cTn id="41" dur="500"/>
                                        <p:tgtEl>
                                          <p:spTgt spid="83"/>
                                        </p:tgtEl>
                                      </p:cBhvr>
                                    </p:animEffect>
                                  </p:childTnLst>
                                </p:cTn>
                              </p:par>
                              <p:par>
                                <p:cTn id="42" presetID="22" presetClass="entr" presetSubtype="1" fill="hold"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2750"/>
                            </p:stCondLst>
                            <p:childTnLst>
                              <p:par>
                                <p:cTn id="46" presetID="10" presetClass="entr" presetSubtype="0"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ppt_x</p:attrName>
                                        </p:attrNameLst>
                                      </p:cBhvr>
                                      <p:tavLst>
                                        <p:tav tm="0">
                                          <p:val>
                                            <p:strVal val="#ppt_x-#ppt_w*1.125000"/>
                                          </p:val>
                                        </p:tav>
                                        <p:tav tm="100000">
                                          <p:val>
                                            <p:strVal val="#ppt_x"/>
                                          </p:val>
                                        </p:tav>
                                      </p:tavLst>
                                    </p:anim>
                                    <p:animEffect transition="in" filter="wipe(righ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226196" y="1515512"/>
            <a:ext cx="7153259"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2508090"/>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3429000"/>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7379455" y="2149938"/>
            <a:ext cx="4888070" cy="2791345"/>
          </a:xfrm>
          <a:prstGeom prst="rect">
            <a:avLst/>
          </a:prstGeom>
        </p:spPr>
      </p:pic>
      <p:sp>
        <p:nvSpPr>
          <p:cNvPr id="10" name="TextBox 9">
            <a:extLst>
              <a:ext uri="{FF2B5EF4-FFF2-40B4-BE49-F238E27FC236}">
                <a16:creationId xmlns:a16="http://schemas.microsoft.com/office/drawing/2014/main" id="{DDBE8486-4AF3-A61B-33E2-6204F1571835}"/>
              </a:ext>
            </a:extLst>
          </p:cNvPr>
          <p:cNvSpPr txBox="1"/>
          <p:nvPr/>
        </p:nvSpPr>
        <p:spPr>
          <a:xfrm>
            <a:off x="993461" y="2330843"/>
            <a:ext cx="6268720" cy="2862322"/>
          </a:xfrm>
          <a:prstGeom prst="rect">
            <a:avLst/>
          </a:prstGeom>
          <a:noFill/>
        </p:spPr>
        <p:txBody>
          <a:bodyPr wrap="square" rtlCol="0">
            <a:spAutoFit/>
          </a:bodyPr>
          <a:lstStyle/>
          <a:p>
            <a:pPr algn="l"/>
            <a:r>
              <a:rPr lang="en-IN" b="1" i="0" dirty="0">
                <a:solidFill>
                  <a:srgbClr val="BDC1C6"/>
                </a:solidFill>
                <a:effectLst/>
                <a:latin typeface="arial" panose="020B0604020202020204" pitchFamily="34" charset="0"/>
              </a:rPr>
              <a:t>Flutter is Google's portable UI toolkit for crafting beautiful, natively compiled applications for mobile, web, and desktop from a single codebase.</a:t>
            </a:r>
          </a:p>
          <a:p>
            <a:pPr algn="l"/>
            <a:endParaRPr lang="en-IN"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Powered by Dart programming language optimized for mobile apps</a:t>
            </a:r>
          </a:p>
          <a:p>
            <a:pPr algn="l"/>
            <a:endParaRPr lang="en-IN" b="1"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It speeds app development and reduces the cost and</a:t>
            </a:r>
          </a:p>
          <a:p>
            <a:pPr algn="l"/>
            <a:r>
              <a:rPr lang="en-IN" b="1" i="0" dirty="0">
                <a:solidFill>
                  <a:srgbClr val="BDC1C6"/>
                </a:solidFill>
                <a:effectLst/>
                <a:latin typeface="arial" panose="020B0604020202020204" pitchFamily="34" charset="0"/>
              </a:rPr>
              <a:t>complexity of app production across platforms.</a:t>
            </a:r>
          </a:p>
          <a:p>
            <a:endParaRPr lang="en-IN" dirty="0"/>
          </a:p>
        </p:txBody>
      </p:sp>
      <p:pic>
        <p:nvPicPr>
          <p:cNvPr id="4" name="Picture 3" descr="Coffee mug icon">
            <a:extLst>
              <a:ext uri="{FF2B5EF4-FFF2-40B4-BE49-F238E27FC236}">
                <a16:creationId xmlns:a16="http://schemas.microsoft.com/office/drawing/2014/main" id="{EA2FB874-FC84-93A0-3208-DF30A517204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4222394"/>
            <a:ext cx="343070" cy="494211"/>
          </a:xfrm>
          <a:prstGeom prst="rect">
            <a:avLst/>
          </a:prstGeom>
        </p:spPr>
      </p:pic>
    </p:spTree>
    <p:extLst>
      <p:ext uri="{BB962C8B-B14F-4D97-AF65-F5344CB8AC3E}">
        <p14:creationId xmlns:p14="http://schemas.microsoft.com/office/powerpoint/2010/main" val="407506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26" presetClass="emph" presetSubtype="0" fill="hold" nodeType="withEffect">
                                  <p:stCondLst>
                                    <p:cond delay="250"/>
                                  </p:stCondLst>
                                  <p:childTnLst>
                                    <p:animEffect transition="out" filter="fade">
                                      <p:cBhvr>
                                        <p:cTn id="11" dur="500" tmFilter="0, 0; .2, .5; .8, .5; 1, 0"/>
                                        <p:tgtEl>
                                          <p:spTgt spid="38"/>
                                        </p:tgtEl>
                                      </p:cBhvr>
                                    </p:animEffect>
                                    <p:animScale>
                                      <p:cBhvr>
                                        <p:cTn id="12" dur="250" autoRev="1" fill="hold"/>
                                        <p:tgtEl>
                                          <p:spTgt spid="38"/>
                                        </p:tgtEl>
                                      </p:cBhvr>
                                      <p:by x="105000" y="105000"/>
                                    </p:animScale>
                                  </p:childTnLst>
                                </p:cTn>
                              </p:par>
                            </p:childTnLst>
                          </p:cTn>
                        </p:par>
                        <p:par>
                          <p:cTn id="13" fill="hold">
                            <p:stCondLst>
                              <p:cond delay="750"/>
                            </p:stCondLst>
                            <p:childTnLst>
                              <p:par>
                                <p:cTn id="14" presetID="53" presetClass="entr" presetSubtype="16"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6" presetClass="emph" presetSubtype="0" fill="hold" nodeType="withEffect">
                                  <p:stCondLst>
                                    <p:cond delay="250"/>
                                  </p:stCondLst>
                                  <p:childTnLst>
                                    <p:animEffect transition="out" filter="fade">
                                      <p:cBhvr>
                                        <p:cTn id="20" dur="500" tmFilter="0, 0; .2, .5; .8, .5; 1, 0"/>
                                        <p:tgtEl>
                                          <p:spTgt spid="31"/>
                                        </p:tgtEl>
                                      </p:cBhvr>
                                    </p:animEffect>
                                    <p:animScale>
                                      <p:cBhvr>
                                        <p:cTn id="21" dur="250" autoRev="1" fill="hold"/>
                                        <p:tgtEl>
                                          <p:spTgt spid="31"/>
                                        </p:tgtEl>
                                      </p:cBhvr>
                                      <p:by x="105000" y="105000"/>
                                    </p:animScale>
                                  </p:childTnLst>
                                </p:cTn>
                              </p:par>
                              <p:par>
                                <p:cTn id="22" presetID="6" presetClass="emph" presetSubtype="0" repeatCount="indefinite" autoRev="1" fill="remove" nodeType="withEffect">
                                  <p:stCondLst>
                                    <p:cond delay="250"/>
                                  </p:stCondLst>
                                  <p:childTnLst>
                                    <p:animScale>
                                      <p:cBhvr>
                                        <p:cTn id="23" dur="20000" fill="hold"/>
                                        <p:tgtEl>
                                          <p:spTgt spid="14"/>
                                        </p:tgtEl>
                                      </p:cBhvr>
                                      <p:by x="50000" y="50000"/>
                                    </p:animScale>
                                  </p:childTnLst>
                                </p:cTn>
                              </p:par>
                              <p:par>
                                <p:cTn id="24" presetID="53" presetClass="entr" presetSubtype="16"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26" presetClass="emph" presetSubtype="0" fill="hold" nodeType="withEffect">
                                  <p:stCondLst>
                                    <p:cond delay="5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 presetClass="entr" presetSubtype="8" fill="hold" grpId="0" nodeType="withEffect">
                                  <p:stCondLst>
                                    <p:cond delay="50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0-#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192421" y="1027611"/>
            <a:ext cx="4861367"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1226831"/>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1899899"/>
            <a:ext cx="343070" cy="494211"/>
          </a:xfrm>
          <a:prstGeom prst="rect">
            <a:avLst/>
          </a:prstGeom>
        </p:spPr>
      </p:pic>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2579441"/>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8" name="Picture 7" descr="Coffee mug icon">
            <a:extLst>
              <a:ext uri="{FF2B5EF4-FFF2-40B4-BE49-F238E27FC236}">
                <a16:creationId xmlns:a16="http://schemas.microsoft.com/office/drawing/2014/main" id="{0F0D01AD-B013-42EE-ADB1-0E9887C99D0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3181894"/>
            <a:ext cx="343070" cy="494211"/>
          </a:xfrm>
          <a:prstGeom prst="rect">
            <a:avLst/>
          </a:prstGeom>
        </p:spPr>
      </p:pic>
      <p:pic>
        <p:nvPicPr>
          <p:cNvPr id="9" name="Picture 8" descr="Coffee mug icon">
            <a:extLst>
              <a:ext uri="{FF2B5EF4-FFF2-40B4-BE49-F238E27FC236}">
                <a16:creationId xmlns:a16="http://schemas.microsoft.com/office/drawing/2014/main" id="{54B16F9D-95A3-5404-5898-64038B8F582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6460" y="3854627"/>
            <a:ext cx="343070" cy="494211"/>
          </a:xfrm>
          <a:prstGeom prst="rect">
            <a:avLst/>
          </a:prstGeom>
        </p:spPr>
      </p:pic>
      <p:pic>
        <p:nvPicPr>
          <p:cNvPr id="12" name="Picture 11" descr="Coffee mug icon">
            <a:extLst>
              <a:ext uri="{FF2B5EF4-FFF2-40B4-BE49-F238E27FC236}">
                <a16:creationId xmlns:a16="http://schemas.microsoft.com/office/drawing/2014/main" id="{BA88379B-9C56-B628-2C39-A8B5CDB3EB2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4462312"/>
            <a:ext cx="343070" cy="494211"/>
          </a:xfrm>
          <a:prstGeom prst="rect">
            <a:avLst/>
          </a:prstGeom>
        </p:spPr>
      </p:pic>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5053788" y="1485910"/>
            <a:ext cx="6058556" cy="3459754"/>
          </a:xfrm>
          <a:prstGeom prst="rect">
            <a:avLst/>
          </a:prstGeom>
        </p:spPr>
      </p:pic>
      <p:sp>
        <p:nvSpPr>
          <p:cNvPr id="7" name="TextBox 6">
            <a:extLst>
              <a:ext uri="{FF2B5EF4-FFF2-40B4-BE49-F238E27FC236}">
                <a16:creationId xmlns:a16="http://schemas.microsoft.com/office/drawing/2014/main" id="{C701CE1A-F03D-79FC-C0E3-55FCAE08A86D}"/>
              </a:ext>
            </a:extLst>
          </p:cNvPr>
          <p:cNvSpPr txBox="1"/>
          <p:nvPr/>
        </p:nvSpPr>
        <p:spPr>
          <a:xfrm>
            <a:off x="969011" y="1342663"/>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
        <p:nvSpPr>
          <p:cNvPr id="4" name="Rectangle: Rounded Corners 3">
            <a:extLst>
              <a:ext uri="{FF2B5EF4-FFF2-40B4-BE49-F238E27FC236}">
                <a16:creationId xmlns:a16="http://schemas.microsoft.com/office/drawing/2014/main" id="{03FF5DD7-96CD-ABF3-D870-C541EE5A4A30}"/>
              </a:ext>
              <a:ext uri="{C183D7F6-B498-43B3-948B-1728B52AA6E4}">
                <adec:decorative xmlns:adec="http://schemas.microsoft.com/office/drawing/2017/decorative" val="1"/>
              </a:ext>
            </a:extLst>
          </p:cNvPr>
          <p:cNvSpPr/>
          <p:nvPr/>
        </p:nvSpPr>
        <p:spPr>
          <a:xfrm>
            <a:off x="-11110644" y="162918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2B71982-4777-A193-BD38-3CF0E03F4D4F}"/>
              </a:ext>
            </a:extLst>
          </p:cNvPr>
          <p:cNvPicPr>
            <a:picLocks noChangeAspect="1"/>
          </p:cNvPicPr>
          <p:nvPr/>
        </p:nvPicPr>
        <p:blipFill rotWithShape="1">
          <a:blip r:embed="rId7"/>
          <a:srcRect l="2331" t="9905" r="2092" b="7014"/>
          <a:stretch/>
        </p:blipFill>
        <p:spPr>
          <a:xfrm>
            <a:off x="-5029484" y="1840423"/>
            <a:ext cx="3571212" cy="4057867"/>
          </a:xfrm>
          <a:prstGeom prst="rect">
            <a:avLst/>
          </a:prstGeom>
          <a:ln w="28575">
            <a:solidFill>
              <a:schemeClr val="accent1"/>
            </a:solidFill>
          </a:ln>
        </p:spPr>
      </p:pic>
      <p:pic>
        <p:nvPicPr>
          <p:cNvPr id="13" name="Picture 12">
            <a:extLst>
              <a:ext uri="{FF2B5EF4-FFF2-40B4-BE49-F238E27FC236}">
                <a16:creationId xmlns:a16="http://schemas.microsoft.com/office/drawing/2014/main" id="{51E7A553-1496-0D77-070A-61BEC1BA9E16}"/>
              </a:ext>
            </a:extLst>
          </p:cNvPr>
          <p:cNvPicPr>
            <a:picLocks noChangeAspect="1"/>
          </p:cNvPicPr>
          <p:nvPr/>
        </p:nvPicPr>
        <p:blipFill rotWithShape="1">
          <a:blip r:embed="rId8"/>
          <a:srcRect l="4838" t="17666" r="1715" b="20429"/>
          <a:stretch/>
        </p:blipFill>
        <p:spPr>
          <a:xfrm>
            <a:off x="-10396560" y="1840423"/>
            <a:ext cx="3966145" cy="4057867"/>
          </a:xfrm>
          <a:prstGeom prst="rect">
            <a:avLst/>
          </a:prstGeom>
          <a:ln w="28575">
            <a:solidFill>
              <a:schemeClr val="accent1"/>
            </a:solidFill>
          </a:ln>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31"/>
                                        </p:tgtEl>
                                      </p:cBhvr>
                                    </p:animEffect>
                                    <p:animScale>
                                      <p:cBhvr>
                                        <p:cTn id="26" dur="250" autoRev="1" fill="hold"/>
                                        <p:tgtEl>
                                          <p:spTgt spid="31"/>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34"/>
                                        </p:tgtEl>
                                      </p:cBhvr>
                                    </p:animEffect>
                                    <p:animScale>
                                      <p:cBhvr>
                                        <p:cTn id="35" dur="250" autoRev="1" fill="hold"/>
                                        <p:tgtEl>
                                          <p:spTgt spid="34"/>
                                        </p:tgtEl>
                                      </p:cBhvr>
                                      <p:by x="105000" y="105000"/>
                                    </p:animScale>
                                  </p:childTnLst>
                                </p:cTn>
                              </p:par>
                            </p:childTnLst>
                          </p:cTn>
                        </p:par>
                        <p:par>
                          <p:cTn id="36" fill="hold">
                            <p:stCondLst>
                              <p:cond delay="275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26" presetClass="emph" presetSubtype="0" fill="hold" nodeType="withEffect">
                                  <p:stCondLst>
                                    <p:cond delay="250"/>
                                  </p:stCondLst>
                                  <p:childTnLst>
                                    <p:animEffect transition="out" filter="fade">
                                      <p:cBhvr>
                                        <p:cTn id="43" dur="500" tmFilter="0, 0; .2, .5; .8, .5; 1, 0"/>
                                        <p:tgtEl>
                                          <p:spTgt spid="8"/>
                                        </p:tgtEl>
                                      </p:cBhvr>
                                    </p:animEffect>
                                    <p:animScale>
                                      <p:cBhvr>
                                        <p:cTn id="44" dur="250" autoRev="1" fill="hold"/>
                                        <p:tgtEl>
                                          <p:spTgt spid="8"/>
                                        </p:tgtEl>
                                      </p:cBhvr>
                                      <p:by x="105000" y="105000"/>
                                    </p:animScale>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26" presetClass="emph" presetSubtype="0" fill="hold" nodeType="withEffect">
                                  <p:stCondLst>
                                    <p:cond delay="250"/>
                                  </p:stCondLst>
                                  <p:childTnLst>
                                    <p:animEffect transition="out" filter="fade">
                                      <p:cBhvr>
                                        <p:cTn id="52" dur="500" tmFilter="0, 0; .2, .5; .8, .5; 1, 0"/>
                                        <p:tgtEl>
                                          <p:spTgt spid="9"/>
                                        </p:tgtEl>
                                      </p:cBhvr>
                                    </p:animEffect>
                                    <p:animScale>
                                      <p:cBhvr>
                                        <p:cTn id="53" dur="250" autoRev="1" fill="hold"/>
                                        <p:tgtEl>
                                          <p:spTgt spid="9"/>
                                        </p:tgtEl>
                                      </p:cBhvr>
                                      <p:by x="105000" y="105000"/>
                                    </p:animScale>
                                  </p:childTnLst>
                                </p:cTn>
                              </p:par>
                            </p:childTnLst>
                          </p:cTn>
                        </p:par>
                        <p:par>
                          <p:cTn id="54" fill="hold">
                            <p:stCondLst>
                              <p:cond delay="4250"/>
                            </p:stCondLst>
                            <p:childTnLst>
                              <p:par>
                                <p:cTn id="55" presetID="53" presetClass="entr" presetSubtype="16"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26" presetClass="emph" presetSubtype="0" fill="hold" nodeType="withEffect">
                                  <p:stCondLst>
                                    <p:cond delay="250"/>
                                  </p:stCondLst>
                                  <p:childTnLst>
                                    <p:animEffect transition="out" filter="fade">
                                      <p:cBhvr>
                                        <p:cTn id="61" dur="500" tmFilter="0, 0; .2, .5; .8, .5; 1, 0"/>
                                        <p:tgtEl>
                                          <p:spTgt spid="12"/>
                                        </p:tgtEl>
                                      </p:cBhvr>
                                    </p:animEffect>
                                    <p:animScale>
                                      <p:cBhvr>
                                        <p:cTn id="62" dur="250" autoRev="1" fill="hold"/>
                                        <p:tgtEl>
                                          <p:spTgt spid="12"/>
                                        </p:tgtEl>
                                      </p:cBhvr>
                                      <p:by x="105000" y="105000"/>
                                    </p:animScale>
                                  </p:childTnLst>
                                </p:cTn>
                              </p:par>
                              <p:par>
                                <p:cTn id="63" presetID="6" presetClass="emph" presetSubtype="0" repeatCount="indefinite" autoRev="1" fill="remove" nodeType="withEffect">
                                  <p:stCondLst>
                                    <p:cond delay="250"/>
                                  </p:stCondLst>
                                  <p:childTnLst>
                                    <p:animScale>
                                      <p:cBhvr>
                                        <p:cTn id="64" dur="20000" fill="hold"/>
                                        <p:tgtEl>
                                          <p:spTgt spid="1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Rectangle: Rounded Corners 43">
            <a:extLst>
              <a:ext uri="{C183D7F6-B498-43B3-948B-1728B52AA6E4}">
                <adec:decorative xmlns:adec="http://schemas.microsoft.com/office/drawing/2017/decorative" val="1"/>
              </a:ext>
            </a:extLst>
          </p:cNvPr>
          <p:cNvSpPr/>
          <p:nvPr/>
        </p:nvSpPr>
        <p:spPr>
          <a:xfrm>
            <a:off x="734825" y="150212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434340" y="1038341"/>
            <a:ext cx="3589019" cy="338554"/>
          </a:xfrm>
          <a:prstGeom prst="rect">
            <a:avLst/>
          </a:prstGeom>
          <a:noFill/>
        </p:spPr>
        <p:txBody>
          <a:bodyPr wrap="square" rtlCol="0">
            <a:spAutoFit/>
          </a:bodyPr>
          <a:lstStyle/>
          <a:p>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Widget Tree</a:t>
            </a:r>
          </a:p>
        </p:txBody>
      </p:sp>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4" name="!!old">
            <a:extLst>
              <a:ext uri="{FF2B5EF4-FFF2-40B4-BE49-F238E27FC236}">
                <a16:creationId xmlns:a16="http://schemas.microsoft.com/office/drawing/2014/main" id="{C5034C40-7DE5-BE9E-2939-BFA6A36FBF83}"/>
              </a:ext>
            </a:extLst>
          </p:cNvPr>
          <p:cNvSpPr/>
          <p:nvPr/>
        </p:nvSpPr>
        <p:spPr>
          <a:xfrm>
            <a:off x="166714" y="742188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descr="Column 1 Heading">
            <a:extLst>
              <a:ext uri="{FF2B5EF4-FFF2-40B4-BE49-F238E27FC236}">
                <a16:creationId xmlns:a16="http://schemas.microsoft.com/office/drawing/2014/main" id="{82834120-6291-C4B6-3026-84E52F654FFE}"/>
              </a:ext>
            </a:extLst>
          </p:cNvPr>
          <p:cNvGrpSpPr/>
          <p:nvPr/>
        </p:nvGrpSpPr>
        <p:grpSpPr>
          <a:xfrm>
            <a:off x="874213" y="8562408"/>
            <a:ext cx="3266127" cy="471428"/>
            <a:chOff x="935299" y="1724527"/>
            <a:chExt cx="3266127" cy="471428"/>
          </a:xfrm>
        </p:grpSpPr>
        <p:sp>
          <p:nvSpPr>
            <p:cNvPr id="8" name="Rectangle 7">
              <a:extLst>
                <a:ext uri="{FF2B5EF4-FFF2-40B4-BE49-F238E27FC236}">
                  <a16:creationId xmlns:a16="http://schemas.microsoft.com/office/drawing/2014/main" id="{DAC734B6-A24B-1676-82C2-195FE65257F7}"/>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D1899BB-4F05-A81C-7534-C2FEC6B8F149}"/>
                </a:ext>
              </a:extLst>
            </p:cNvPr>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a:extLst>
              <a:ext uri="{FF2B5EF4-FFF2-40B4-BE49-F238E27FC236}">
                <a16:creationId xmlns:a16="http://schemas.microsoft.com/office/drawing/2014/main" id="{FDE641E7-6F2E-3248-0485-98F978B31F01}"/>
              </a:ext>
            </a:extLst>
          </p:cNvPr>
          <p:cNvGrpSpPr/>
          <p:nvPr/>
        </p:nvGrpSpPr>
        <p:grpSpPr>
          <a:xfrm>
            <a:off x="4296370" y="10016762"/>
            <a:ext cx="3266127" cy="471428"/>
            <a:chOff x="4462936" y="1142385"/>
            <a:chExt cx="3266127" cy="471428"/>
          </a:xfrm>
        </p:grpSpPr>
        <p:sp>
          <p:nvSpPr>
            <p:cNvPr id="11" name="Rectangle 10">
              <a:extLst>
                <a:ext uri="{FF2B5EF4-FFF2-40B4-BE49-F238E27FC236}">
                  <a16:creationId xmlns:a16="http://schemas.microsoft.com/office/drawing/2014/main" id="{58928C89-4ADA-E8FA-F88B-304D85370243}"/>
                </a:ex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3D8596FC-C518-DDC4-8AD9-40A7FF4B1ECF}"/>
                </a:ext>
              </a:extLst>
            </p:cNvPr>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3" name="Group 12" descr="Column 3 heading">
            <a:extLst>
              <a:ext uri="{FF2B5EF4-FFF2-40B4-BE49-F238E27FC236}">
                <a16:creationId xmlns:a16="http://schemas.microsoft.com/office/drawing/2014/main" id="{F8998A83-C1D1-40CD-3BC6-885A5C795521}"/>
              </a:ext>
            </a:extLst>
          </p:cNvPr>
          <p:cNvGrpSpPr/>
          <p:nvPr/>
        </p:nvGrpSpPr>
        <p:grpSpPr>
          <a:xfrm>
            <a:off x="7893146" y="11065700"/>
            <a:ext cx="3266127" cy="471428"/>
            <a:chOff x="7810436" y="1123892"/>
            <a:chExt cx="3266127" cy="471428"/>
          </a:xfrm>
        </p:grpSpPr>
        <p:sp>
          <p:nvSpPr>
            <p:cNvPr id="14" name="Rectangle 13">
              <a:extLst>
                <a:ext uri="{FF2B5EF4-FFF2-40B4-BE49-F238E27FC236}">
                  <a16:creationId xmlns:a16="http://schemas.microsoft.com/office/drawing/2014/main" id="{35BE4FF6-13EF-1B0B-AD18-82D7D5364076}"/>
                </a:ex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6F173260-F465-CA95-C3E9-650C8E682FD7}"/>
                </a:ext>
              </a:extLst>
            </p:cNvPr>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pic>
        <p:nvPicPr>
          <p:cNvPr id="16" name="Content Placeholder 4">
            <a:extLst>
              <a:ext uri="{FF2B5EF4-FFF2-40B4-BE49-F238E27FC236}">
                <a16:creationId xmlns:a16="http://schemas.microsoft.com/office/drawing/2014/main" id="{8F52721F-5D91-F0AB-B2C2-6249807F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03" y="10613424"/>
            <a:ext cx="2329312" cy="3946982"/>
          </a:xfrm>
          <a:prstGeom prst="rect">
            <a:avLst/>
          </a:prstGeom>
          <a:ln w="19050">
            <a:solidFill>
              <a:schemeClr val="accent1"/>
            </a:solidFill>
          </a:ln>
        </p:spPr>
      </p:pic>
      <p:pic>
        <p:nvPicPr>
          <p:cNvPr id="17" name="Content Placeholder 4" descr="Graphical user interface, application, Teams&#10;&#10;Description automatically generated">
            <a:extLst>
              <a:ext uri="{FF2B5EF4-FFF2-40B4-BE49-F238E27FC236}">
                <a16:creationId xmlns:a16="http://schemas.microsoft.com/office/drawing/2014/main" id="{8391F960-6A3E-9C6E-C044-852C63859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653" y="11884728"/>
            <a:ext cx="3269620" cy="3719288"/>
          </a:xfrm>
          <a:prstGeom prst="rect">
            <a:avLst/>
          </a:prstGeom>
          <a:ln w="19050">
            <a:solidFill>
              <a:schemeClr val="accent1"/>
            </a:solidFill>
          </a:ln>
        </p:spPr>
      </p:pic>
      <p:pic>
        <p:nvPicPr>
          <p:cNvPr id="18" name="Picture 17" descr="Graphical user interface, application&#10;&#10;Description automatically generated">
            <a:extLst>
              <a:ext uri="{FF2B5EF4-FFF2-40B4-BE49-F238E27FC236}">
                <a16:creationId xmlns:a16="http://schemas.microsoft.com/office/drawing/2014/main" id="{6A735ACA-0B74-D940-38B3-570DA0858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12" y="9159070"/>
            <a:ext cx="3266127" cy="3946982"/>
          </a:xfrm>
          <a:prstGeom prst="rect">
            <a:avLst/>
          </a:prstGeom>
          <a:ln w="19050">
            <a:solidFill>
              <a:schemeClr val="accent1"/>
            </a:solidFill>
          </a:ln>
        </p:spPr>
      </p:pic>
      <p:pic>
        <p:nvPicPr>
          <p:cNvPr id="19" name="Picture 18">
            <a:extLst>
              <a:ext uri="{FF2B5EF4-FFF2-40B4-BE49-F238E27FC236}">
                <a16:creationId xmlns:a16="http://schemas.microsoft.com/office/drawing/2014/main" id="{56EC192F-EC5B-A8C7-F58A-397EBA295D0B}"/>
              </a:ext>
            </a:extLst>
          </p:cNvPr>
          <p:cNvPicPr>
            <a:picLocks noChangeAspect="1"/>
          </p:cNvPicPr>
          <p:nvPr/>
        </p:nvPicPr>
        <p:blipFill rotWithShape="1">
          <a:blip r:embed="rId6"/>
          <a:srcRect l="2331" t="9905" r="2092" b="7014"/>
          <a:stretch/>
        </p:blipFill>
        <p:spPr>
          <a:xfrm>
            <a:off x="6815985" y="1713363"/>
            <a:ext cx="3571212" cy="4057867"/>
          </a:xfrm>
          <a:prstGeom prst="rect">
            <a:avLst/>
          </a:prstGeom>
          <a:ln w="28575">
            <a:solidFill>
              <a:schemeClr val="accent1"/>
            </a:solidFill>
          </a:ln>
        </p:spPr>
      </p:pic>
      <p:pic>
        <p:nvPicPr>
          <p:cNvPr id="20" name="Picture 19">
            <a:extLst>
              <a:ext uri="{FF2B5EF4-FFF2-40B4-BE49-F238E27FC236}">
                <a16:creationId xmlns:a16="http://schemas.microsoft.com/office/drawing/2014/main" id="{4790E2CD-5C11-4018-5DB5-E7213A623D94}"/>
              </a:ext>
            </a:extLst>
          </p:cNvPr>
          <p:cNvPicPr>
            <a:picLocks noChangeAspect="1"/>
          </p:cNvPicPr>
          <p:nvPr/>
        </p:nvPicPr>
        <p:blipFill rotWithShape="1">
          <a:blip r:embed="rId7"/>
          <a:srcRect l="4838" t="17666" r="1715" b="20429"/>
          <a:stretch/>
        </p:blipFill>
        <p:spPr>
          <a:xfrm>
            <a:off x="1448909" y="1713363"/>
            <a:ext cx="3966145" cy="4057867"/>
          </a:xfrm>
          <a:prstGeom prst="rect">
            <a:avLst/>
          </a:prstGeom>
          <a:ln w="28575">
            <a:solidFill>
              <a:schemeClr val="accent1"/>
            </a:solidFill>
          </a:ln>
        </p:spPr>
      </p:pic>
    </p:spTree>
    <p:extLst>
      <p:ext uri="{BB962C8B-B14F-4D97-AF65-F5344CB8AC3E}">
        <p14:creationId xmlns:p14="http://schemas.microsoft.com/office/powerpoint/2010/main" val="187304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6"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612</TotalTime>
  <Words>1380</Words>
  <Application>Microsoft Office PowerPoint</Application>
  <PresentationFormat>Widescreen</PresentationFormat>
  <Paragraphs>247</Paragraphs>
  <Slides>22</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vt:lpstr>
      <vt:lpstr>Calibri</vt:lpstr>
      <vt:lpstr>Calibri Light</vt:lpstr>
      <vt:lpstr>Google sans</vt:lpstr>
      <vt:lpstr>Lato</vt:lpstr>
      <vt:lpstr>Lato Black</vt:lpstr>
      <vt:lpstr>Open Sans</vt:lpstr>
      <vt:lpstr>Office Theme</vt:lpstr>
      <vt:lpstr>Slide 1</vt:lpstr>
      <vt:lpstr>Slide 2</vt:lpstr>
      <vt:lpstr>Slide 2</vt:lpstr>
      <vt:lpstr>Slide 3</vt:lpstr>
      <vt:lpstr>Slide 3</vt:lpstr>
      <vt:lpstr>Slide 3</vt:lpstr>
      <vt:lpstr>Slide 5</vt:lpstr>
      <vt:lpstr>Slide 5</vt:lpstr>
      <vt:lpstr>Slide 4</vt:lpstr>
      <vt:lpstr>Slide 7</vt:lpstr>
      <vt:lpstr>Slide 7</vt:lpstr>
      <vt:lpstr>Slide 7</vt:lpstr>
      <vt:lpstr>Slide 7</vt:lpstr>
      <vt:lpstr>Slide 6</vt:lpstr>
      <vt:lpstr>Slide 8</vt:lpstr>
      <vt:lpstr>Slide 9</vt:lpstr>
      <vt:lpstr>Slide 10</vt:lpstr>
      <vt:lpstr>Slide 11</vt:lpstr>
      <vt:lpstr>Slide 11</vt:lpstr>
      <vt:lpstr>Slide 12</vt:lpstr>
      <vt:lpstr>Slide 15</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dhyan prasad</dc:creator>
  <cp:lastModifiedBy>Nirdesh Singh</cp:lastModifiedBy>
  <cp:revision>14</cp:revision>
  <dcterms:created xsi:type="dcterms:W3CDTF">2022-11-23T16:07:49Z</dcterms:created>
  <dcterms:modified xsi:type="dcterms:W3CDTF">2022-12-06T20:35:39Z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